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9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00CC"/>
    <a:srgbClr val="CCFFFF"/>
    <a:srgbClr val="FF99FF"/>
    <a:srgbClr val="CC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9DE537-0C1B-4188-B192-8B44F7995173}" v="1190" dt="2024-11-28T06:12:02.524"/>
    <p1510:client id="{DD668AA1-15E0-4169-9383-500E5C7701F4}" v="1" dt="2024-11-28T23:14:59.8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59" autoAdjust="0"/>
    <p:restoredTop sz="95842" autoAdjust="0"/>
  </p:normalViewPr>
  <p:slideViewPr>
    <p:cSldViewPr snapToGrid="0">
      <p:cViewPr varScale="1">
        <p:scale>
          <a:sx n="95" d="100"/>
          <a:sy n="95" d="100"/>
        </p:scale>
        <p:origin x="706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-29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072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智司 増本" userId="ad61890efb28a54a" providerId="LiveId" clId="{4B49A037-F189-4282-B95C-2863018D48FD}"/>
    <pc:docChg chg="modSld sldOrd">
      <pc:chgData name="智司 増本" userId="ad61890efb28a54a" providerId="LiveId" clId="{4B49A037-F189-4282-B95C-2863018D48FD}" dt="2024-09-29T06:05:05.931" v="1"/>
      <pc:docMkLst>
        <pc:docMk/>
      </pc:docMkLst>
      <pc:sldChg chg="ord">
        <pc:chgData name="智司 増本" userId="ad61890efb28a54a" providerId="LiveId" clId="{4B49A037-F189-4282-B95C-2863018D48FD}" dt="2024-09-29T06:05:05.931" v="1"/>
        <pc:sldMkLst>
          <pc:docMk/>
          <pc:sldMk cId="1854411627" sldId="334"/>
        </pc:sldMkLst>
      </pc:sldChg>
    </pc:docChg>
  </pc:docChgLst>
  <pc:docChgLst>
    <pc:chgData name="増本智司(Masumoto Satoshi)" userId="191383a8-835e-4e71-b039-484ecbfa37ee" providerId="ADAL" clId="{609DE537-0C1B-4188-B192-8B44F7995173}"/>
    <pc:docChg chg="undo redo custSel addSld delSld modSld sldOrd modNotesMaster">
      <pc:chgData name="増本智司(Masumoto Satoshi)" userId="191383a8-835e-4e71-b039-484ecbfa37ee" providerId="ADAL" clId="{609DE537-0C1B-4188-B192-8B44F7995173}" dt="2024-11-28T23:10:09.363" v="42693" actId="255"/>
      <pc:docMkLst>
        <pc:docMk/>
      </pc:docMkLst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4173467741" sldId="293"/>
        </pc:sldMkLst>
      </pc:sldChg>
      <pc:sldChg chg="modSp add mod">
        <pc:chgData name="増本智司(Masumoto Satoshi)" userId="191383a8-835e-4e71-b039-484ecbfa37ee" providerId="ADAL" clId="{609DE537-0C1B-4188-B192-8B44F7995173}" dt="2024-10-23T03:40:40.915" v="25585" actId="27636"/>
        <pc:sldMkLst>
          <pc:docMk/>
          <pc:sldMk cId="4278935209" sldId="295"/>
        </pc:sldMkLst>
        <pc:spChg chg="mod">
          <ac:chgData name="増本智司(Masumoto Satoshi)" userId="191383a8-835e-4e71-b039-484ecbfa37ee" providerId="ADAL" clId="{609DE537-0C1B-4188-B192-8B44F7995173}" dt="2024-10-23T03:40:40.915" v="25585" actId="27636"/>
          <ac:spMkLst>
            <pc:docMk/>
            <pc:sldMk cId="4278935209" sldId="295"/>
            <ac:spMk id="2" creationId="{A2B923EC-EE25-93D5-0DF0-3271BD6725AC}"/>
          </ac:spMkLst>
        </pc:spChg>
      </pc:sldChg>
      <pc:sldChg chg="modSp add mod">
        <pc:chgData name="増本智司(Masumoto Satoshi)" userId="191383a8-835e-4e71-b039-484ecbfa37ee" providerId="ADAL" clId="{609DE537-0C1B-4188-B192-8B44F7995173}" dt="2024-10-23T03:40:40.985" v="25592" actId="27636"/>
        <pc:sldMkLst>
          <pc:docMk/>
          <pc:sldMk cId="1738360509" sldId="296"/>
        </pc:sldMkLst>
        <pc:spChg chg="mod">
          <ac:chgData name="増本智司(Masumoto Satoshi)" userId="191383a8-835e-4e71-b039-484ecbfa37ee" providerId="ADAL" clId="{609DE537-0C1B-4188-B192-8B44F7995173}" dt="2024-10-23T03:40:40.985" v="25592" actId="27636"/>
          <ac:spMkLst>
            <pc:docMk/>
            <pc:sldMk cId="1738360509" sldId="296"/>
            <ac:spMk id="2" creationId="{F52F6AE5-3104-358F-476C-C1A85A42DE32}"/>
          </ac:spMkLst>
        </pc:spChg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1221549140" sldId="297"/>
        </pc:sldMkLst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2094991323" sldId="298"/>
        </pc:sldMkLst>
      </pc:sldChg>
      <pc:sldChg chg="modSp add mod">
        <pc:chgData name="増本智司(Masumoto Satoshi)" userId="191383a8-835e-4e71-b039-484ecbfa37ee" providerId="ADAL" clId="{609DE537-0C1B-4188-B192-8B44F7995173}" dt="2024-10-23T03:40:40.955" v="25590" actId="27636"/>
        <pc:sldMkLst>
          <pc:docMk/>
          <pc:sldMk cId="2566918151" sldId="299"/>
        </pc:sldMkLst>
        <pc:spChg chg="mod">
          <ac:chgData name="増本智司(Masumoto Satoshi)" userId="191383a8-835e-4e71-b039-484ecbfa37ee" providerId="ADAL" clId="{609DE537-0C1B-4188-B192-8B44F7995173}" dt="2024-10-23T03:40:40.955" v="25590" actId="27636"/>
          <ac:spMkLst>
            <pc:docMk/>
            <pc:sldMk cId="2566918151" sldId="299"/>
            <ac:spMk id="2" creationId="{67D335C4-BA0E-17A2-6400-C50FEAD6D7A4}"/>
          </ac:spMkLst>
        </pc:spChg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281349839" sldId="303"/>
        </pc:sldMkLst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2967210645" sldId="304"/>
        </pc:sldMkLst>
      </pc:sldChg>
      <pc:sldChg chg="modSp add mod">
        <pc:chgData name="増本智司(Masumoto Satoshi)" userId="191383a8-835e-4e71-b039-484ecbfa37ee" providerId="ADAL" clId="{609DE537-0C1B-4188-B192-8B44F7995173}" dt="2024-10-23T03:40:41.073" v="25599" actId="27636"/>
        <pc:sldMkLst>
          <pc:docMk/>
          <pc:sldMk cId="1188102621" sldId="305"/>
        </pc:sldMkLst>
        <pc:spChg chg="mod">
          <ac:chgData name="増本智司(Masumoto Satoshi)" userId="191383a8-835e-4e71-b039-484ecbfa37ee" providerId="ADAL" clId="{609DE537-0C1B-4188-B192-8B44F7995173}" dt="2024-10-23T03:40:41.073" v="25599" actId="27636"/>
          <ac:spMkLst>
            <pc:docMk/>
            <pc:sldMk cId="1188102621" sldId="305"/>
            <ac:spMk id="3" creationId="{AF66B0AD-6859-CC45-4CC4-45842566C57A}"/>
          </ac:spMkLst>
        </pc:spChg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1284494833" sldId="306"/>
        </pc:sldMkLst>
      </pc:sldChg>
      <pc:sldChg chg="modSp add mod">
        <pc:chgData name="増本智司(Masumoto Satoshi)" userId="191383a8-835e-4e71-b039-484ecbfa37ee" providerId="ADAL" clId="{609DE537-0C1B-4188-B192-8B44F7995173}" dt="2024-10-23T03:40:41.037" v="25597" actId="27636"/>
        <pc:sldMkLst>
          <pc:docMk/>
          <pc:sldMk cId="1341210074" sldId="307"/>
        </pc:sldMkLst>
        <pc:spChg chg="mod">
          <ac:chgData name="増本智司(Masumoto Satoshi)" userId="191383a8-835e-4e71-b039-484ecbfa37ee" providerId="ADAL" clId="{609DE537-0C1B-4188-B192-8B44F7995173}" dt="2024-10-23T03:40:41.035" v="25596" actId="27636"/>
          <ac:spMkLst>
            <pc:docMk/>
            <pc:sldMk cId="1341210074" sldId="307"/>
            <ac:spMk id="2" creationId="{19441395-A670-D447-126A-15C3A74C220B}"/>
          </ac:spMkLst>
        </pc:spChg>
        <pc:spChg chg="mod">
          <ac:chgData name="増本智司(Masumoto Satoshi)" userId="191383a8-835e-4e71-b039-484ecbfa37ee" providerId="ADAL" clId="{609DE537-0C1B-4188-B192-8B44F7995173}" dt="2024-10-23T03:40:41.037" v="25597" actId="27636"/>
          <ac:spMkLst>
            <pc:docMk/>
            <pc:sldMk cId="1341210074" sldId="307"/>
            <ac:spMk id="3" creationId="{55B1C65A-89AD-3ABB-454E-7B834BB55A8D}"/>
          </ac:spMkLst>
        </pc:spChg>
      </pc:sldChg>
      <pc:sldChg chg="modSp add mod">
        <pc:chgData name="増本智司(Masumoto Satoshi)" userId="191383a8-835e-4e71-b039-484ecbfa37ee" providerId="ADAL" clId="{609DE537-0C1B-4188-B192-8B44F7995173}" dt="2024-10-23T03:40:41.011" v="25595" actId="27636"/>
        <pc:sldMkLst>
          <pc:docMk/>
          <pc:sldMk cId="2077463990" sldId="308"/>
        </pc:sldMkLst>
        <pc:spChg chg="mod">
          <ac:chgData name="増本智司(Masumoto Satoshi)" userId="191383a8-835e-4e71-b039-484ecbfa37ee" providerId="ADAL" clId="{609DE537-0C1B-4188-B192-8B44F7995173}" dt="2024-10-23T03:40:41.011" v="25595" actId="27636"/>
          <ac:spMkLst>
            <pc:docMk/>
            <pc:sldMk cId="2077463990" sldId="308"/>
            <ac:spMk id="3" creationId="{1BBEC844-3D8C-DE33-B3E0-8E393F93B057}"/>
          </ac:spMkLst>
        </pc:spChg>
      </pc:sldChg>
      <pc:sldChg chg="modSp add mod">
        <pc:chgData name="増本智司(Masumoto Satoshi)" userId="191383a8-835e-4e71-b039-484ecbfa37ee" providerId="ADAL" clId="{609DE537-0C1B-4188-B192-8B44F7995173}" dt="2024-10-23T03:40:41.106" v="25601" actId="27636"/>
        <pc:sldMkLst>
          <pc:docMk/>
          <pc:sldMk cId="1187616752" sldId="310"/>
        </pc:sldMkLst>
        <pc:spChg chg="mod">
          <ac:chgData name="増本智司(Masumoto Satoshi)" userId="191383a8-835e-4e71-b039-484ecbfa37ee" providerId="ADAL" clId="{609DE537-0C1B-4188-B192-8B44F7995173}" dt="2024-10-23T03:40:41.106" v="25601" actId="27636"/>
          <ac:spMkLst>
            <pc:docMk/>
            <pc:sldMk cId="1187616752" sldId="310"/>
            <ac:spMk id="2" creationId="{821129D9-AA71-68C9-BEC6-2358EDC6056E}"/>
          </ac:spMkLst>
        </pc:spChg>
      </pc:sldChg>
      <pc:sldChg chg="modSp mod modNotes">
        <pc:chgData name="増本智司(Masumoto Satoshi)" userId="191383a8-835e-4e71-b039-484ecbfa37ee" providerId="ADAL" clId="{609DE537-0C1B-4188-B192-8B44F7995173}" dt="2024-11-28T02:07:56.532" v="41879"/>
        <pc:sldMkLst>
          <pc:docMk/>
          <pc:sldMk cId="0" sldId="311"/>
        </pc:sldMkLst>
        <pc:spChg chg="mod">
          <ac:chgData name="増本智司(Masumoto Satoshi)" userId="191383a8-835e-4e71-b039-484ecbfa37ee" providerId="ADAL" clId="{609DE537-0C1B-4188-B192-8B44F7995173}" dt="2024-10-05T06:45:56.108" v="2912" actId="255"/>
          <ac:spMkLst>
            <pc:docMk/>
            <pc:sldMk cId="0" sldId="311"/>
            <ac:spMk id="12291" creationId="{00000000-0000-0000-0000-000000000000}"/>
          </ac:spMkLst>
        </pc:spChg>
      </pc:sldChg>
      <pc:sldChg chg="modSp mod">
        <pc:chgData name="増本智司(Masumoto Satoshi)" userId="191383a8-835e-4e71-b039-484ecbfa37ee" providerId="ADAL" clId="{609DE537-0C1B-4188-B192-8B44F7995173}" dt="2024-10-05T07:06:53.067" v="3341" actId="255"/>
        <pc:sldMkLst>
          <pc:docMk/>
          <pc:sldMk cId="0" sldId="315"/>
        </pc:sldMkLst>
        <pc:spChg chg="mod">
          <ac:chgData name="増本智司(Masumoto Satoshi)" userId="191383a8-835e-4e71-b039-484ecbfa37ee" providerId="ADAL" clId="{609DE537-0C1B-4188-B192-8B44F7995173}" dt="2024-10-05T07:06:53.067" v="3341" actId="255"/>
          <ac:spMkLst>
            <pc:docMk/>
            <pc:sldMk cId="0" sldId="315"/>
            <ac:spMk id="3" creationId="{00000000-0000-0000-0000-000000000000}"/>
          </ac:spMkLst>
        </pc:spChg>
        <pc:picChg chg="mod">
          <ac:chgData name="増本智司(Masumoto Satoshi)" userId="191383a8-835e-4e71-b039-484ecbfa37ee" providerId="ADAL" clId="{609DE537-0C1B-4188-B192-8B44F7995173}" dt="2024-10-05T07:05:47.316" v="3240" actId="14100"/>
          <ac:picMkLst>
            <pc:docMk/>
            <pc:sldMk cId="0" sldId="315"/>
            <ac:picMk id="5" creationId="{3445395D-6FB1-7023-CAFF-672494CF61CC}"/>
          </ac:picMkLst>
        </pc:picChg>
      </pc:sldChg>
      <pc:sldChg chg="modSp add mod">
        <pc:chgData name="増本智司(Masumoto Satoshi)" userId="191383a8-835e-4e71-b039-484ecbfa37ee" providerId="ADAL" clId="{609DE537-0C1B-4188-B192-8B44F7995173}" dt="2024-10-23T03:40:41.121" v="25606" actId="27636"/>
        <pc:sldMkLst>
          <pc:docMk/>
          <pc:sldMk cId="22473978" sldId="316"/>
        </pc:sldMkLst>
        <pc:spChg chg="mod">
          <ac:chgData name="増本智司(Masumoto Satoshi)" userId="191383a8-835e-4e71-b039-484ecbfa37ee" providerId="ADAL" clId="{609DE537-0C1B-4188-B192-8B44F7995173}" dt="2024-10-23T03:40:41.121" v="25606" actId="27636"/>
          <ac:spMkLst>
            <pc:docMk/>
            <pc:sldMk cId="22473978" sldId="316"/>
            <ac:spMk id="3" creationId="{1481ABC2-D0AA-593E-850A-89973D2D5155}"/>
          </ac:spMkLst>
        </pc:spChg>
        <pc:spChg chg="mod">
          <ac:chgData name="増本智司(Masumoto Satoshi)" userId="191383a8-835e-4e71-b039-484ecbfa37ee" providerId="ADAL" clId="{609DE537-0C1B-4188-B192-8B44F7995173}" dt="2024-10-23T03:40:41.119" v="25605" actId="27636"/>
          <ac:spMkLst>
            <pc:docMk/>
            <pc:sldMk cId="22473978" sldId="316"/>
            <ac:spMk id="5" creationId="{4348A6C3-0332-6132-4762-E955E0987760}"/>
          </ac:spMkLst>
        </pc:spChg>
      </pc:sldChg>
      <pc:sldChg chg="addSp delSp modSp mod modAnim modNotes">
        <pc:chgData name="増本智司(Masumoto Satoshi)" userId="191383a8-835e-4e71-b039-484ecbfa37ee" providerId="ADAL" clId="{609DE537-0C1B-4188-B192-8B44F7995173}" dt="2024-11-28T01:42:55.456" v="41869" actId="113"/>
        <pc:sldMkLst>
          <pc:docMk/>
          <pc:sldMk cId="0" sldId="317"/>
        </pc:sldMkLst>
        <pc:spChg chg="mod">
          <ac:chgData name="増本智司(Masumoto Satoshi)" userId="191383a8-835e-4e71-b039-484ecbfa37ee" providerId="ADAL" clId="{609DE537-0C1B-4188-B192-8B44F7995173}" dt="2024-10-17T22:26:09.682" v="19354" actId="20577"/>
          <ac:spMkLst>
            <pc:docMk/>
            <pc:sldMk cId="0" sldId="317"/>
            <ac:spMk id="3" creationId="{00000000-0000-0000-0000-000000000000}"/>
          </ac:spMkLst>
        </pc:spChg>
        <pc:picChg chg="add del mod">
          <ac:chgData name="増本智司(Masumoto Satoshi)" userId="191383a8-835e-4e71-b039-484ecbfa37ee" providerId="ADAL" clId="{609DE537-0C1B-4188-B192-8B44F7995173}" dt="2024-10-04T01:59:12.978" v="1189" actId="478"/>
          <ac:picMkLst>
            <pc:docMk/>
            <pc:sldMk cId="0" sldId="317"/>
            <ac:picMk id="5" creationId="{A56EF9FE-F2BC-C382-4B70-2EA6A44CEE52}"/>
          </ac:picMkLst>
        </pc:picChg>
        <pc:picChg chg="add del">
          <ac:chgData name="増本智司(Masumoto Satoshi)" userId="191383a8-835e-4e71-b039-484ecbfa37ee" providerId="ADAL" clId="{609DE537-0C1B-4188-B192-8B44F7995173}" dt="2024-10-04T01:59:17.688" v="1191" actId="478"/>
          <ac:picMkLst>
            <pc:docMk/>
            <pc:sldMk cId="0" sldId="317"/>
            <ac:picMk id="7" creationId="{86B2C0A6-EBAA-5131-0F48-67064BD7C6BF}"/>
          </ac:picMkLst>
        </pc:picChg>
        <pc:picChg chg="del">
          <ac:chgData name="増本智司(Masumoto Satoshi)" userId="191383a8-835e-4e71-b039-484ecbfa37ee" providerId="ADAL" clId="{609DE537-0C1B-4188-B192-8B44F7995173}" dt="2024-10-04T01:56:04.843" v="1174" actId="478"/>
          <ac:picMkLst>
            <pc:docMk/>
            <pc:sldMk cId="0" sldId="317"/>
            <ac:picMk id="8" creationId="{171715B6-39E6-42F5-E7EC-0B4BBFB09FE3}"/>
          </ac:picMkLst>
        </pc:picChg>
        <pc:picChg chg="add del mod">
          <ac:chgData name="増本智司(Masumoto Satoshi)" userId="191383a8-835e-4e71-b039-484ecbfa37ee" providerId="ADAL" clId="{609DE537-0C1B-4188-B192-8B44F7995173}" dt="2024-10-04T01:56:56.080" v="1181" actId="478"/>
          <ac:picMkLst>
            <pc:docMk/>
            <pc:sldMk cId="0" sldId="317"/>
            <ac:picMk id="1026" creationId="{BC7ED56D-7AC5-F983-F9E7-9127D05E730D}"/>
          </ac:picMkLst>
        </pc:picChg>
      </pc:sldChg>
      <pc:sldChg chg="modSp del mod">
        <pc:chgData name="増本智司(Masumoto Satoshi)" userId="191383a8-835e-4e71-b039-484ecbfa37ee" providerId="ADAL" clId="{609DE537-0C1B-4188-B192-8B44F7995173}" dt="2024-10-06T12:17:37.721" v="3879" actId="2696"/>
        <pc:sldMkLst>
          <pc:docMk/>
          <pc:sldMk cId="88714884" sldId="318"/>
        </pc:sldMkLst>
        <pc:spChg chg="mod">
          <ac:chgData name="増本智司(Masumoto Satoshi)" userId="191383a8-835e-4e71-b039-484ecbfa37ee" providerId="ADAL" clId="{609DE537-0C1B-4188-B192-8B44F7995173}" dt="2024-10-23T03:40:41.253" v="25612" actId="27636"/>
          <ac:spMkLst>
            <pc:docMk/>
            <pc:sldMk cId="88714884" sldId="318"/>
            <ac:spMk id="6" creationId="{E7C68C24-AC52-A829-C588-7DCD862A9467}"/>
          </ac:spMkLst>
        </pc:spChg>
        <pc:spChg chg="mod">
          <ac:chgData name="増本智司(Masumoto Satoshi)" userId="191383a8-835e-4e71-b039-484ecbfa37ee" providerId="ADAL" clId="{609DE537-0C1B-4188-B192-8B44F7995173}" dt="2024-10-23T03:40:41.252" v="25611" actId="27636"/>
          <ac:spMkLst>
            <pc:docMk/>
            <pc:sldMk cId="88714884" sldId="318"/>
            <ac:spMk id="8" creationId="{3E1DBC61-5B35-BF42-298D-85B647C0F967}"/>
          </ac:spMkLst>
        </pc:spChg>
        <pc:spChg chg="mod">
          <ac:chgData name="増本智司(Masumoto Satoshi)" userId="191383a8-835e-4e71-b039-484ecbfa37ee" providerId="ADAL" clId="{609DE537-0C1B-4188-B192-8B44F7995173}" dt="2024-10-05T08:15:30.208" v="3546" actId="6549"/>
          <ac:spMkLst>
            <pc:docMk/>
            <pc:sldMk cId="88714884" sldId="318"/>
            <ac:spMk id="19458" creationId="{00000000-0000-0000-0000-000000000000}"/>
          </ac:spMkLst>
        </pc:spChg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1304945218" sldId="319"/>
        </pc:sldMkLst>
      </pc:sldChg>
      <pc:sldChg chg="modSp mod">
        <pc:chgData name="増本智司(Masumoto Satoshi)" userId="191383a8-835e-4e71-b039-484ecbfa37ee" providerId="ADAL" clId="{609DE537-0C1B-4188-B192-8B44F7995173}" dt="2024-10-05T07:04:22.652" v="3239" actId="207"/>
        <pc:sldMkLst>
          <pc:docMk/>
          <pc:sldMk cId="0" sldId="320"/>
        </pc:sldMkLst>
        <pc:spChg chg="mod">
          <ac:chgData name="増本智司(Masumoto Satoshi)" userId="191383a8-835e-4e71-b039-484ecbfa37ee" providerId="ADAL" clId="{609DE537-0C1B-4188-B192-8B44F7995173}" dt="2024-10-05T07:04:22.652" v="3239" actId="207"/>
          <ac:spMkLst>
            <pc:docMk/>
            <pc:sldMk cId="0" sldId="320"/>
            <ac:spMk id="16387" creationId="{00000000-0000-0000-0000-000000000000}"/>
          </ac:spMkLst>
        </pc:spChg>
      </pc:sldChg>
      <pc:sldChg chg="modSp add mod">
        <pc:chgData name="増本智司(Masumoto Satoshi)" userId="191383a8-835e-4e71-b039-484ecbfa37ee" providerId="ADAL" clId="{609DE537-0C1B-4188-B192-8B44F7995173}" dt="2024-10-23T03:40:41.296" v="25616" actId="27636"/>
        <pc:sldMkLst>
          <pc:docMk/>
          <pc:sldMk cId="3641348954" sldId="321"/>
        </pc:sldMkLst>
        <pc:spChg chg="mod">
          <ac:chgData name="増本智司(Masumoto Satoshi)" userId="191383a8-835e-4e71-b039-484ecbfa37ee" providerId="ADAL" clId="{609DE537-0C1B-4188-B192-8B44F7995173}" dt="2024-10-23T03:40:41.296" v="25615" actId="27636"/>
          <ac:spMkLst>
            <pc:docMk/>
            <pc:sldMk cId="3641348954" sldId="321"/>
            <ac:spMk id="5" creationId="{8D9EBF78-6777-A8A9-A586-968BEDBA2B2F}"/>
          </ac:spMkLst>
        </pc:spChg>
        <pc:spChg chg="mod">
          <ac:chgData name="増本智司(Masumoto Satoshi)" userId="191383a8-835e-4e71-b039-484ecbfa37ee" providerId="ADAL" clId="{609DE537-0C1B-4188-B192-8B44F7995173}" dt="2024-10-23T03:40:41.296" v="25616" actId="27636"/>
          <ac:spMkLst>
            <pc:docMk/>
            <pc:sldMk cId="3641348954" sldId="321"/>
            <ac:spMk id="7" creationId="{7CB0606D-11FC-017A-CFDB-2CE63EB87493}"/>
          </ac:spMkLst>
        </pc:spChg>
      </pc:sldChg>
      <pc:sldChg chg="modSp add mod">
        <pc:chgData name="増本智司(Masumoto Satoshi)" userId="191383a8-835e-4e71-b039-484ecbfa37ee" providerId="ADAL" clId="{609DE537-0C1B-4188-B192-8B44F7995173}" dt="2024-10-23T03:40:41.301" v="25617" actId="27636"/>
        <pc:sldMkLst>
          <pc:docMk/>
          <pc:sldMk cId="535098416" sldId="322"/>
        </pc:sldMkLst>
        <pc:spChg chg="mod">
          <ac:chgData name="増本智司(Masumoto Satoshi)" userId="191383a8-835e-4e71-b039-484ecbfa37ee" providerId="ADAL" clId="{609DE537-0C1B-4188-B192-8B44F7995173}" dt="2024-10-23T03:40:41.301" v="25617" actId="27636"/>
          <ac:spMkLst>
            <pc:docMk/>
            <pc:sldMk cId="535098416" sldId="322"/>
            <ac:spMk id="5" creationId="{AE7EE6FD-0382-1CFA-D57B-716E00A8D637}"/>
          </ac:spMkLst>
        </pc:spChg>
      </pc:sldChg>
      <pc:sldChg chg="modSp add mod">
        <pc:chgData name="増本智司(Masumoto Satoshi)" userId="191383a8-835e-4e71-b039-484ecbfa37ee" providerId="ADAL" clId="{609DE537-0C1B-4188-B192-8B44F7995173}" dt="2024-10-23T03:40:41.304" v="25618" actId="27636"/>
        <pc:sldMkLst>
          <pc:docMk/>
          <pc:sldMk cId="2313390318" sldId="323"/>
        </pc:sldMkLst>
        <pc:spChg chg="mod">
          <ac:chgData name="増本智司(Masumoto Satoshi)" userId="191383a8-835e-4e71-b039-484ecbfa37ee" providerId="ADAL" clId="{609DE537-0C1B-4188-B192-8B44F7995173}" dt="2024-10-23T03:40:41.304" v="25618" actId="27636"/>
          <ac:spMkLst>
            <pc:docMk/>
            <pc:sldMk cId="2313390318" sldId="323"/>
            <ac:spMk id="3" creationId="{220BE775-69AD-EF82-8C31-9CBABDBE0559}"/>
          </ac:spMkLst>
        </pc:spChg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1556753466" sldId="324"/>
        </pc:sldMkLst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3714084294" sldId="325"/>
        </pc:sldMkLst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348684651" sldId="326"/>
        </pc:sldMkLst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3860106807" sldId="328"/>
        </pc:sldMkLst>
      </pc:sldChg>
      <pc:sldChg chg="modSp mod">
        <pc:chgData name="増本智司(Masumoto Satoshi)" userId="191383a8-835e-4e71-b039-484ecbfa37ee" providerId="ADAL" clId="{609DE537-0C1B-4188-B192-8B44F7995173}" dt="2024-11-28T23:10:09.363" v="42693" actId="255"/>
        <pc:sldMkLst>
          <pc:docMk/>
          <pc:sldMk cId="3188323887" sldId="329"/>
        </pc:sldMkLst>
        <pc:spChg chg="mod">
          <ac:chgData name="増本智司(Masumoto Satoshi)" userId="191383a8-835e-4e71-b039-484ecbfa37ee" providerId="ADAL" clId="{609DE537-0C1B-4188-B192-8B44F7995173}" dt="2024-11-28T23:10:09.363" v="42693" actId="255"/>
          <ac:spMkLst>
            <pc:docMk/>
            <pc:sldMk cId="3188323887" sldId="329"/>
            <ac:spMk id="4" creationId="{2B58E9A0-7B08-6D7B-9D0A-C21C1C5462A6}"/>
          </ac:spMkLst>
        </pc:spChg>
        <pc:spChg chg="mod">
          <ac:chgData name="増本智司(Masumoto Satoshi)" userId="191383a8-835e-4e71-b039-484ecbfa37ee" providerId="ADAL" clId="{609DE537-0C1B-4188-B192-8B44F7995173}" dt="2024-11-28T23:09:18.396" v="42686" actId="1076"/>
          <ac:spMkLst>
            <pc:docMk/>
            <pc:sldMk cId="3188323887" sldId="329"/>
            <ac:spMk id="5" creationId="{23FAF03A-3A21-2D3D-F30F-A5C9F24E6C3F}"/>
          </ac:spMkLst>
        </pc:spChg>
        <pc:spChg chg="mod">
          <ac:chgData name="増本智司(Masumoto Satoshi)" userId="191383a8-835e-4e71-b039-484ecbfa37ee" providerId="ADAL" clId="{609DE537-0C1B-4188-B192-8B44F7995173}" dt="2024-10-04T03:01:46.284" v="1653" actId="1076"/>
          <ac:spMkLst>
            <pc:docMk/>
            <pc:sldMk cId="3188323887" sldId="329"/>
            <ac:spMk id="7" creationId="{C28FB29A-B99D-ECFD-CB3D-B0583D47D8E9}"/>
          </ac:spMkLst>
        </pc:spChg>
      </pc:sldChg>
      <pc:sldChg chg="modNotes">
        <pc:chgData name="増本智司(Masumoto Satoshi)" userId="191383a8-835e-4e71-b039-484ecbfa37ee" providerId="ADAL" clId="{609DE537-0C1B-4188-B192-8B44F7995173}" dt="2024-11-28T02:09:04.370" v="41882"/>
        <pc:sldMkLst>
          <pc:docMk/>
          <pc:sldMk cId="3781797282" sldId="330"/>
        </pc:sldMkLst>
      </pc:sldChg>
      <pc:sldChg chg="ord modNotes">
        <pc:chgData name="増本智司(Masumoto Satoshi)" userId="191383a8-835e-4e71-b039-484ecbfa37ee" providerId="ADAL" clId="{609DE537-0C1B-4188-B192-8B44F7995173}" dt="2024-10-22T13:03:31.781" v="23455" actId="6549"/>
        <pc:sldMkLst>
          <pc:docMk/>
          <pc:sldMk cId="4028046337" sldId="331"/>
        </pc:sldMkLst>
      </pc:sldChg>
      <pc:sldChg chg="ord">
        <pc:chgData name="増本智司(Masumoto Satoshi)" userId="191383a8-835e-4e71-b039-484ecbfa37ee" providerId="ADAL" clId="{609DE537-0C1B-4188-B192-8B44F7995173}" dt="2024-11-27T23:58:56.154" v="40834"/>
        <pc:sldMkLst>
          <pc:docMk/>
          <pc:sldMk cId="1520495495" sldId="332"/>
        </pc:sldMkLst>
      </pc:sldChg>
      <pc:sldChg chg="modSp add mod">
        <pc:chgData name="増本智司(Masumoto Satoshi)" userId="191383a8-835e-4e71-b039-484ecbfa37ee" providerId="ADAL" clId="{609DE537-0C1B-4188-B192-8B44F7995173}" dt="2024-10-23T03:40:41.404" v="25627" actId="27636"/>
        <pc:sldMkLst>
          <pc:docMk/>
          <pc:sldMk cId="156005218" sldId="333"/>
        </pc:sldMkLst>
        <pc:spChg chg="mod">
          <ac:chgData name="増本智司(Masumoto Satoshi)" userId="191383a8-835e-4e71-b039-484ecbfa37ee" providerId="ADAL" clId="{609DE537-0C1B-4188-B192-8B44F7995173}" dt="2024-10-23T03:40:41.403" v="25626" actId="27636"/>
          <ac:spMkLst>
            <pc:docMk/>
            <pc:sldMk cId="156005218" sldId="333"/>
            <ac:spMk id="5" creationId="{53D3E590-9F59-6611-A26B-FD68D3870330}"/>
          </ac:spMkLst>
        </pc:spChg>
        <pc:spChg chg="mod">
          <ac:chgData name="増本智司(Masumoto Satoshi)" userId="191383a8-835e-4e71-b039-484ecbfa37ee" providerId="ADAL" clId="{609DE537-0C1B-4188-B192-8B44F7995173}" dt="2024-10-23T03:40:41.404" v="25627" actId="27636"/>
          <ac:spMkLst>
            <pc:docMk/>
            <pc:sldMk cId="156005218" sldId="333"/>
            <ac:spMk id="7" creationId="{1B84F138-0420-D929-CD17-AAF61404D627}"/>
          </ac:spMkLst>
        </pc:spChg>
      </pc:sldChg>
      <pc:sldChg chg="modSp mod ord modNotes">
        <pc:chgData name="増本智司(Masumoto Satoshi)" userId="191383a8-835e-4e71-b039-484ecbfa37ee" providerId="ADAL" clId="{609DE537-0C1B-4188-B192-8B44F7995173}" dt="2024-11-28T01:40:04.835" v="41854" actId="113"/>
        <pc:sldMkLst>
          <pc:docMk/>
          <pc:sldMk cId="560162959" sldId="335"/>
        </pc:sldMkLst>
        <pc:spChg chg="mod">
          <ac:chgData name="増本智司(Masumoto Satoshi)" userId="191383a8-835e-4e71-b039-484ecbfa37ee" providerId="ADAL" clId="{609DE537-0C1B-4188-B192-8B44F7995173}" dt="2024-10-04T09:30:06.665" v="2258" actId="27636"/>
          <ac:spMkLst>
            <pc:docMk/>
            <pc:sldMk cId="560162959" sldId="335"/>
            <ac:spMk id="6" creationId="{B4D23FF7-04C3-A60E-A49D-3D8F0FF05332}"/>
          </ac:spMkLst>
        </pc:spChg>
        <pc:spChg chg="mod">
          <ac:chgData name="増本智司(Masumoto Satoshi)" userId="191383a8-835e-4e71-b039-484ecbfa37ee" providerId="ADAL" clId="{609DE537-0C1B-4188-B192-8B44F7995173}" dt="2024-10-04T09:30:18.945" v="2260" actId="1076"/>
          <ac:spMkLst>
            <pc:docMk/>
            <pc:sldMk cId="560162959" sldId="335"/>
            <ac:spMk id="7" creationId="{AC4BE6B0-A14E-E546-5B10-D36A6A349E30}"/>
          </ac:spMkLst>
        </pc:spChg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1707016339" sldId="336"/>
        </pc:sldMkLst>
      </pc:sldChg>
      <pc:sldChg chg="addSp delSp modSp mod ord modNotes">
        <pc:chgData name="増本智司(Masumoto Satoshi)" userId="191383a8-835e-4e71-b039-484ecbfa37ee" providerId="ADAL" clId="{609DE537-0C1B-4188-B192-8B44F7995173}" dt="2024-10-12T02:32:16.067" v="14113"/>
        <pc:sldMkLst>
          <pc:docMk/>
          <pc:sldMk cId="1256689887" sldId="338"/>
        </pc:sldMkLst>
        <pc:spChg chg="mod">
          <ac:chgData name="増本智司(Masumoto Satoshi)" userId="191383a8-835e-4e71-b039-484ecbfa37ee" providerId="ADAL" clId="{609DE537-0C1B-4188-B192-8B44F7995173}" dt="2024-10-12T01:48:01.166" v="14110" actId="20577"/>
          <ac:spMkLst>
            <pc:docMk/>
            <pc:sldMk cId="1256689887" sldId="338"/>
            <ac:spMk id="2" creationId="{E0292822-E9B1-7050-CD54-FE9B1B7000EE}"/>
          </ac:spMkLst>
        </pc:spChg>
        <pc:spChg chg="mod">
          <ac:chgData name="増本智司(Masumoto Satoshi)" userId="191383a8-835e-4e71-b039-484ecbfa37ee" providerId="ADAL" clId="{609DE537-0C1B-4188-B192-8B44F7995173}" dt="2024-10-12T01:47:49.654" v="14109" actId="20577"/>
          <ac:spMkLst>
            <pc:docMk/>
            <pc:sldMk cId="1256689887" sldId="338"/>
            <ac:spMk id="3" creationId="{B48475C8-595B-2CA2-641B-8BE23E9A8230}"/>
          </ac:spMkLst>
        </pc:spChg>
        <pc:grpChg chg="mod topLvl">
          <ac:chgData name="増本智司(Masumoto Satoshi)" userId="191383a8-835e-4e71-b039-484ecbfa37ee" providerId="ADAL" clId="{609DE537-0C1B-4188-B192-8B44F7995173}" dt="2024-10-12T01:47:21.150" v="14096" actId="1076"/>
          <ac:grpSpMkLst>
            <pc:docMk/>
            <pc:sldMk cId="1256689887" sldId="338"/>
            <ac:grpSpMk id="4" creationId="{3C531B22-0EE5-F10D-5158-C57AC053C7EA}"/>
          </ac:grpSpMkLst>
        </pc:grpChg>
        <pc:grpChg chg="del">
          <ac:chgData name="増本智司(Masumoto Satoshi)" userId="191383a8-835e-4e71-b039-484ecbfa37ee" providerId="ADAL" clId="{609DE537-0C1B-4188-B192-8B44F7995173}" dt="2024-10-12T01:33:28.888" v="14066" actId="478"/>
          <ac:grpSpMkLst>
            <pc:docMk/>
            <pc:sldMk cId="1256689887" sldId="338"/>
            <ac:grpSpMk id="14" creationId="{90EB2EF9-EE9D-6BCE-F737-F59CEBDF3D32}"/>
          </ac:grpSpMkLst>
        </pc:grpChg>
        <pc:picChg chg="add mod">
          <ac:chgData name="増本智司(Masumoto Satoshi)" userId="191383a8-835e-4e71-b039-484ecbfa37ee" providerId="ADAL" clId="{609DE537-0C1B-4188-B192-8B44F7995173}" dt="2024-10-12T01:47:14.175" v="14094" actId="1076"/>
          <ac:picMkLst>
            <pc:docMk/>
            <pc:sldMk cId="1256689887" sldId="338"/>
            <ac:picMk id="6" creationId="{484E7A52-B9B0-B211-E064-E6B386442FDA}"/>
          </ac:picMkLst>
        </pc:picChg>
        <pc:picChg chg="mod">
          <ac:chgData name="増本智司(Masumoto Satoshi)" userId="191383a8-835e-4e71-b039-484ecbfa37ee" providerId="ADAL" clId="{609DE537-0C1B-4188-B192-8B44F7995173}" dt="2024-10-12T01:47:36.456" v="14101" actId="14100"/>
          <ac:picMkLst>
            <pc:docMk/>
            <pc:sldMk cId="1256689887" sldId="338"/>
            <ac:picMk id="8" creationId="{B2ADB9C6-E387-73A7-CFA0-DAD01A0D0CCA}"/>
          </ac:picMkLst>
        </pc:picChg>
        <pc:picChg chg="mod">
          <ac:chgData name="増本智司(Masumoto Satoshi)" userId="191383a8-835e-4e71-b039-484ecbfa37ee" providerId="ADAL" clId="{609DE537-0C1B-4188-B192-8B44F7995173}" dt="2024-10-12T01:47:21.150" v="14096" actId="1076"/>
          <ac:picMkLst>
            <pc:docMk/>
            <pc:sldMk cId="1256689887" sldId="338"/>
            <ac:picMk id="9" creationId="{293EAA9D-B401-AF86-DBF5-605D299BBAAD}"/>
          </ac:picMkLst>
        </pc:picChg>
        <pc:picChg chg="del topLvl">
          <ac:chgData name="増本智司(Masumoto Satoshi)" userId="191383a8-835e-4e71-b039-484ecbfa37ee" providerId="ADAL" clId="{609DE537-0C1B-4188-B192-8B44F7995173}" dt="2024-10-12T01:33:28.888" v="14066" actId="478"/>
          <ac:picMkLst>
            <pc:docMk/>
            <pc:sldMk cId="1256689887" sldId="338"/>
            <ac:picMk id="11" creationId="{8CAFFD03-715B-BA2B-376B-D2EB582F5B5E}"/>
          </ac:picMkLst>
        </pc:picChg>
        <pc:picChg chg="mod">
          <ac:chgData name="増本智司(Masumoto Satoshi)" userId="191383a8-835e-4e71-b039-484ecbfa37ee" providerId="ADAL" clId="{609DE537-0C1B-4188-B192-8B44F7995173}" dt="2024-10-12T01:47:21.150" v="14096" actId="1076"/>
          <ac:picMkLst>
            <pc:docMk/>
            <pc:sldMk cId="1256689887" sldId="338"/>
            <ac:picMk id="12" creationId="{E125279A-8A30-C718-A970-A20023098B67}"/>
          </ac:picMkLst>
        </pc:picChg>
        <pc:picChg chg="mod">
          <ac:chgData name="増本智司(Masumoto Satoshi)" userId="191383a8-835e-4e71-b039-484ecbfa37ee" providerId="ADAL" clId="{609DE537-0C1B-4188-B192-8B44F7995173}" dt="2024-10-12T01:47:21.150" v="14096" actId="1076"/>
          <ac:picMkLst>
            <pc:docMk/>
            <pc:sldMk cId="1256689887" sldId="338"/>
            <ac:picMk id="13" creationId="{B4AA6BD8-6496-B459-21A5-15D408A4F30D}"/>
          </ac:picMkLst>
        </pc:picChg>
        <pc:picChg chg="mod">
          <ac:chgData name="増本智司(Masumoto Satoshi)" userId="191383a8-835e-4e71-b039-484ecbfa37ee" providerId="ADAL" clId="{609DE537-0C1B-4188-B192-8B44F7995173}" dt="2024-10-12T01:47:21.150" v="14096" actId="1076"/>
          <ac:picMkLst>
            <pc:docMk/>
            <pc:sldMk cId="1256689887" sldId="338"/>
            <ac:picMk id="19" creationId="{1BD8EBAD-8829-8306-8805-8AE97C4C9360}"/>
          </ac:picMkLst>
        </pc:picChg>
        <pc:picChg chg="mod">
          <ac:chgData name="増本智司(Masumoto Satoshi)" userId="191383a8-835e-4e71-b039-484ecbfa37ee" providerId="ADAL" clId="{609DE537-0C1B-4188-B192-8B44F7995173}" dt="2024-10-12T01:47:21.150" v="14096" actId="1076"/>
          <ac:picMkLst>
            <pc:docMk/>
            <pc:sldMk cId="1256689887" sldId="338"/>
            <ac:picMk id="21" creationId="{FCE14F4A-8102-716D-FDA0-38D93CD87C8A}"/>
          </ac:picMkLst>
        </pc:picChg>
        <pc:picChg chg="mod">
          <ac:chgData name="増本智司(Masumoto Satoshi)" userId="191383a8-835e-4e71-b039-484ecbfa37ee" providerId="ADAL" clId="{609DE537-0C1B-4188-B192-8B44F7995173}" dt="2024-10-12T01:47:21.150" v="14096" actId="1076"/>
          <ac:picMkLst>
            <pc:docMk/>
            <pc:sldMk cId="1256689887" sldId="338"/>
            <ac:picMk id="22" creationId="{2FCBFEDC-F29B-EFEA-E9E7-22EBE95FA246}"/>
          </ac:picMkLst>
        </pc:picChg>
        <pc:picChg chg="mod">
          <ac:chgData name="増本智司(Masumoto Satoshi)" userId="191383a8-835e-4e71-b039-484ecbfa37ee" providerId="ADAL" clId="{609DE537-0C1B-4188-B192-8B44F7995173}" dt="2024-10-12T01:47:21.150" v="14096" actId="1076"/>
          <ac:picMkLst>
            <pc:docMk/>
            <pc:sldMk cId="1256689887" sldId="338"/>
            <ac:picMk id="24" creationId="{548D37D5-6476-8740-5A11-64D473E8BFDB}"/>
          </ac:picMkLst>
        </pc:picChg>
        <pc:picChg chg="mod">
          <ac:chgData name="増本智司(Masumoto Satoshi)" userId="191383a8-835e-4e71-b039-484ecbfa37ee" providerId="ADAL" clId="{609DE537-0C1B-4188-B192-8B44F7995173}" dt="2024-10-12T01:47:29.060" v="14099" actId="1076"/>
          <ac:picMkLst>
            <pc:docMk/>
            <pc:sldMk cId="1256689887" sldId="338"/>
            <ac:picMk id="27" creationId="{BB30B57B-2E88-7CF3-F4EE-68CF8F93AC86}"/>
          </ac:picMkLst>
        </pc:picChg>
        <pc:picChg chg="del">
          <ac:chgData name="増本智司(Masumoto Satoshi)" userId="191383a8-835e-4e71-b039-484ecbfa37ee" providerId="ADAL" clId="{609DE537-0C1B-4188-B192-8B44F7995173}" dt="2024-10-12T01:48:42.133" v="14111" actId="478"/>
          <ac:picMkLst>
            <pc:docMk/>
            <pc:sldMk cId="1256689887" sldId="338"/>
            <ac:picMk id="32" creationId="{9381E753-CDDA-6AF7-AE1D-181EFD9D45DE}"/>
          </ac:picMkLst>
        </pc:picChg>
        <pc:picChg chg="mod">
          <ac:chgData name="増本智司(Masumoto Satoshi)" userId="191383a8-835e-4e71-b039-484ecbfa37ee" providerId="ADAL" clId="{609DE537-0C1B-4188-B192-8B44F7995173}" dt="2024-10-12T01:45:24.478" v="14074" actId="1076"/>
          <ac:picMkLst>
            <pc:docMk/>
            <pc:sldMk cId="1256689887" sldId="338"/>
            <ac:picMk id="40" creationId="{8769EE35-8422-C160-833B-3FC00E1B3EA2}"/>
          </ac:picMkLst>
        </pc:picChg>
        <pc:picChg chg="mod">
          <ac:chgData name="増本智司(Masumoto Satoshi)" userId="191383a8-835e-4e71-b039-484ecbfa37ee" providerId="ADAL" clId="{609DE537-0C1B-4188-B192-8B44F7995173}" dt="2024-10-12T01:47:21.150" v="14096" actId="1076"/>
          <ac:picMkLst>
            <pc:docMk/>
            <pc:sldMk cId="1256689887" sldId="338"/>
            <ac:picMk id="42" creationId="{82EC45CB-A621-E72C-347C-39653BCA12FC}"/>
          </ac:picMkLst>
        </pc:picChg>
      </pc:sldChg>
      <pc:sldChg chg="modSp mod ord modNotes">
        <pc:chgData name="増本智司(Masumoto Satoshi)" userId="191383a8-835e-4e71-b039-484ecbfa37ee" providerId="ADAL" clId="{609DE537-0C1B-4188-B192-8B44F7995173}" dt="2024-11-28T02:21:12.509" v="41913"/>
        <pc:sldMkLst>
          <pc:docMk/>
          <pc:sldMk cId="1357537716" sldId="340"/>
        </pc:sldMkLst>
        <pc:spChg chg="mod">
          <ac:chgData name="増本智司(Masumoto Satoshi)" userId="191383a8-835e-4e71-b039-484ecbfa37ee" providerId="ADAL" clId="{609DE537-0C1B-4188-B192-8B44F7995173}" dt="2024-10-04T00:07:08.149" v="1106" actId="6549"/>
          <ac:spMkLst>
            <pc:docMk/>
            <pc:sldMk cId="1357537716" sldId="340"/>
            <ac:spMk id="7" creationId="{EE788585-145A-6035-2E3D-15B1C4861080}"/>
          </ac:spMkLst>
        </pc:spChg>
      </pc:sldChg>
      <pc:sldChg chg="modSp mod modNotes">
        <pc:chgData name="増本智司(Masumoto Satoshi)" userId="191383a8-835e-4e71-b039-484ecbfa37ee" providerId="ADAL" clId="{609DE537-0C1B-4188-B192-8B44F7995173}" dt="2024-10-15T23:35:05.758" v="16016" actId="20577"/>
        <pc:sldMkLst>
          <pc:docMk/>
          <pc:sldMk cId="36122228" sldId="342"/>
        </pc:sldMkLst>
        <pc:spChg chg="mod">
          <ac:chgData name="増本智司(Masumoto Satoshi)" userId="191383a8-835e-4e71-b039-484ecbfa37ee" providerId="ADAL" clId="{609DE537-0C1B-4188-B192-8B44F7995173}" dt="2024-10-15T23:35:05.758" v="16016" actId="20577"/>
          <ac:spMkLst>
            <pc:docMk/>
            <pc:sldMk cId="36122228" sldId="342"/>
            <ac:spMk id="2" creationId="{A750D233-07EF-477F-72F7-DCE23DD6BC16}"/>
          </ac:spMkLst>
        </pc:spChg>
      </pc:sldChg>
      <pc:sldChg chg="addSp delSp modSp del mod modNotes">
        <pc:chgData name="増本智司(Masumoto Satoshi)" userId="191383a8-835e-4e71-b039-484ecbfa37ee" providerId="ADAL" clId="{609DE537-0C1B-4188-B192-8B44F7995173}" dt="2024-10-07T14:09:22.931" v="5854" actId="47"/>
        <pc:sldMkLst>
          <pc:docMk/>
          <pc:sldMk cId="1166831660" sldId="343"/>
        </pc:sldMkLst>
        <pc:spChg chg="mod">
          <ac:chgData name="増本智司(Masumoto Satoshi)" userId="191383a8-835e-4e71-b039-484ecbfa37ee" providerId="ADAL" clId="{609DE537-0C1B-4188-B192-8B44F7995173}" dt="2024-10-07T12:20:41.010" v="5461" actId="6549"/>
          <ac:spMkLst>
            <pc:docMk/>
            <pc:sldMk cId="1166831660" sldId="343"/>
            <ac:spMk id="2" creationId="{905E4D7B-410E-5721-CDB2-7ADD735B3E90}"/>
          </ac:spMkLst>
        </pc:spChg>
        <pc:spChg chg="del mod">
          <ac:chgData name="増本智司(Masumoto Satoshi)" userId="191383a8-835e-4e71-b039-484ecbfa37ee" providerId="ADAL" clId="{609DE537-0C1B-4188-B192-8B44F7995173}" dt="2024-10-07T13:49:26.839" v="5464" actId="478"/>
          <ac:spMkLst>
            <pc:docMk/>
            <pc:sldMk cId="1166831660" sldId="343"/>
            <ac:spMk id="3" creationId="{B66943D3-2F8A-C26A-C4E4-C0930C078F09}"/>
          </ac:spMkLst>
        </pc:spChg>
        <pc:spChg chg="mod">
          <ac:chgData name="増本智司(Masumoto Satoshi)" userId="191383a8-835e-4e71-b039-484ecbfa37ee" providerId="ADAL" clId="{609DE537-0C1B-4188-B192-8B44F7995173}" dt="2024-10-07T05:12:27.684" v="5397" actId="20577"/>
          <ac:spMkLst>
            <pc:docMk/>
            <pc:sldMk cId="1166831660" sldId="343"/>
            <ac:spMk id="4" creationId="{3B7B56F9-CA5A-C175-1E81-80A0F0C9AE7A}"/>
          </ac:spMkLst>
        </pc:spChg>
        <pc:spChg chg="add mod">
          <ac:chgData name="増本智司(Masumoto Satoshi)" userId="191383a8-835e-4e71-b039-484ecbfa37ee" providerId="ADAL" clId="{609DE537-0C1B-4188-B192-8B44F7995173}" dt="2024-10-07T13:49:26.839" v="5464" actId="478"/>
          <ac:spMkLst>
            <pc:docMk/>
            <pc:sldMk cId="1166831660" sldId="343"/>
            <ac:spMk id="6" creationId="{5DC1E108-19B9-424E-00A5-A62A1FD98933}"/>
          </ac:spMkLst>
        </pc:spChg>
      </pc:sldChg>
      <pc:sldChg chg="addSp delSp modSp mod modNotes">
        <pc:chgData name="増本智司(Masumoto Satoshi)" userId="191383a8-835e-4e71-b039-484ecbfa37ee" providerId="ADAL" clId="{609DE537-0C1B-4188-B192-8B44F7995173}" dt="2024-11-28T01:45:54.626" v="41876" actId="20577"/>
        <pc:sldMkLst>
          <pc:docMk/>
          <pc:sldMk cId="3451621726" sldId="346"/>
        </pc:sldMkLst>
        <pc:spChg chg="mod">
          <ac:chgData name="増本智司(Masumoto Satoshi)" userId="191383a8-835e-4e71-b039-484ecbfa37ee" providerId="ADAL" clId="{609DE537-0C1B-4188-B192-8B44F7995173}" dt="2024-10-05T00:45:31.826" v="2520" actId="20577"/>
          <ac:spMkLst>
            <pc:docMk/>
            <pc:sldMk cId="3451621726" sldId="346"/>
            <ac:spMk id="2" creationId="{4F91B98E-8757-D871-19D6-1A6014C3F49B}"/>
          </ac:spMkLst>
        </pc:spChg>
        <pc:spChg chg="mod">
          <ac:chgData name="増本智司(Masumoto Satoshi)" userId="191383a8-835e-4e71-b039-484ecbfa37ee" providerId="ADAL" clId="{609DE537-0C1B-4188-B192-8B44F7995173}" dt="2024-10-05T00:55:52.065" v="2701" actId="20577"/>
          <ac:spMkLst>
            <pc:docMk/>
            <pc:sldMk cId="3451621726" sldId="346"/>
            <ac:spMk id="3" creationId="{F630F5EE-73DC-0529-77BC-C5000EC62AFD}"/>
          </ac:spMkLst>
        </pc:spChg>
        <pc:spChg chg="add del mod">
          <ac:chgData name="増本智司(Masumoto Satoshi)" userId="191383a8-835e-4e71-b039-484ecbfa37ee" providerId="ADAL" clId="{609DE537-0C1B-4188-B192-8B44F7995173}" dt="2024-10-04T09:31:05.026" v="2261" actId="478"/>
          <ac:spMkLst>
            <pc:docMk/>
            <pc:sldMk cId="3451621726" sldId="346"/>
            <ac:spMk id="6" creationId="{F5E3D049-C65F-ABCD-5AB5-5723AFBD7E2A}"/>
          </ac:spMkLst>
        </pc:spChg>
        <pc:spChg chg="add del">
          <ac:chgData name="増本智司(Masumoto Satoshi)" userId="191383a8-835e-4e71-b039-484ecbfa37ee" providerId="ADAL" clId="{609DE537-0C1B-4188-B192-8B44F7995173}" dt="2024-10-04T04:56:05.371" v="1969" actId="22"/>
          <ac:spMkLst>
            <pc:docMk/>
            <pc:sldMk cId="3451621726" sldId="346"/>
            <ac:spMk id="10" creationId="{8ED68BC8-1871-916F-DB48-82C8149B5F9F}"/>
          </ac:spMkLst>
        </pc:spChg>
        <pc:spChg chg="add del mod">
          <ac:chgData name="増本智司(Masumoto Satoshi)" userId="191383a8-835e-4e71-b039-484ecbfa37ee" providerId="ADAL" clId="{609DE537-0C1B-4188-B192-8B44F7995173}" dt="2024-10-04T09:31:08.373" v="2262" actId="478"/>
          <ac:spMkLst>
            <pc:docMk/>
            <pc:sldMk cId="3451621726" sldId="346"/>
            <ac:spMk id="12" creationId="{6DEC1BE6-9ADE-ACAE-5F26-AB64EDE022AE}"/>
          </ac:spMkLst>
        </pc:spChg>
        <pc:grpChg chg="add mod">
          <ac:chgData name="増本智司(Masumoto Satoshi)" userId="191383a8-835e-4e71-b039-484ecbfa37ee" providerId="ADAL" clId="{609DE537-0C1B-4188-B192-8B44F7995173}" dt="2024-10-05T00:56:08.527" v="2718" actId="1038"/>
          <ac:grpSpMkLst>
            <pc:docMk/>
            <pc:sldMk cId="3451621726" sldId="346"/>
            <ac:grpSpMk id="12" creationId="{0D506338-26EC-6BDF-AC49-29DB9E58AA05}"/>
          </ac:grpSpMkLst>
        </pc:grpChg>
        <pc:picChg chg="add del mod">
          <ac:chgData name="増本智司(Masumoto Satoshi)" userId="191383a8-835e-4e71-b039-484ecbfa37ee" providerId="ADAL" clId="{609DE537-0C1B-4188-B192-8B44F7995173}" dt="2024-10-04T09:31:44.290" v="2265" actId="21"/>
          <ac:picMkLst>
            <pc:docMk/>
            <pc:sldMk cId="3451621726" sldId="346"/>
            <ac:picMk id="4" creationId="{2C507DF1-66F9-2AF6-6083-26F337887CDB}"/>
          </ac:picMkLst>
        </pc:picChg>
        <pc:picChg chg="add del mod">
          <ac:chgData name="増本智司(Masumoto Satoshi)" userId="191383a8-835e-4e71-b039-484ecbfa37ee" providerId="ADAL" clId="{609DE537-0C1B-4188-B192-8B44F7995173}" dt="2024-10-04T09:31:44.290" v="2265" actId="21"/>
          <ac:picMkLst>
            <pc:docMk/>
            <pc:sldMk cId="3451621726" sldId="346"/>
            <ac:picMk id="5" creationId="{29EEFC15-A60F-A079-BB4F-B2DE16080CDB}"/>
          </ac:picMkLst>
        </pc:picChg>
        <pc:picChg chg="add del">
          <ac:chgData name="増本智司(Masumoto Satoshi)" userId="191383a8-835e-4e71-b039-484ecbfa37ee" providerId="ADAL" clId="{609DE537-0C1B-4188-B192-8B44F7995173}" dt="2024-10-05T00:46:42.572" v="2523" actId="22"/>
          <ac:picMkLst>
            <pc:docMk/>
            <pc:sldMk cId="3451621726" sldId="346"/>
            <ac:picMk id="5" creationId="{ED822774-41E2-F513-8197-DD41F4140479}"/>
          </ac:picMkLst>
        </pc:picChg>
        <pc:picChg chg="add del mod">
          <ac:chgData name="増本智司(Masumoto Satoshi)" userId="191383a8-835e-4e71-b039-484ecbfa37ee" providerId="ADAL" clId="{609DE537-0C1B-4188-B192-8B44F7995173}" dt="2024-10-04T09:31:44.290" v="2265" actId="21"/>
          <ac:picMkLst>
            <pc:docMk/>
            <pc:sldMk cId="3451621726" sldId="346"/>
            <ac:picMk id="7" creationId="{A52307E0-1C99-DFC5-9AA4-920EDEE08FD1}"/>
          </ac:picMkLst>
        </pc:picChg>
        <pc:picChg chg="add del mod">
          <ac:chgData name="増本智司(Masumoto Satoshi)" userId="191383a8-835e-4e71-b039-484ecbfa37ee" providerId="ADAL" clId="{609DE537-0C1B-4188-B192-8B44F7995173}" dt="2024-10-05T00:51:29.228" v="2542" actId="478"/>
          <ac:picMkLst>
            <pc:docMk/>
            <pc:sldMk cId="3451621726" sldId="346"/>
            <ac:picMk id="7" creationId="{ED634A5C-1BCF-D3F9-E84B-0769BB58D102}"/>
          </ac:picMkLst>
        </pc:picChg>
        <pc:picChg chg="add del mod">
          <ac:chgData name="増本智司(Masumoto Satoshi)" userId="191383a8-835e-4e71-b039-484ecbfa37ee" providerId="ADAL" clId="{609DE537-0C1B-4188-B192-8B44F7995173}" dt="2024-10-04T09:31:44.290" v="2265" actId="21"/>
          <ac:picMkLst>
            <pc:docMk/>
            <pc:sldMk cId="3451621726" sldId="346"/>
            <ac:picMk id="9" creationId="{04A6B065-6EA6-278A-8998-1E4DE0B5E557}"/>
          </ac:picMkLst>
        </pc:picChg>
        <pc:picChg chg="add del mod">
          <ac:chgData name="増本智司(Masumoto Satoshi)" userId="191383a8-835e-4e71-b039-484ecbfa37ee" providerId="ADAL" clId="{609DE537-0C1B-4188-B192-8B44F7995173}" dt="2024-10-05T00:52:25.630" v="2552" actId="478"/>
          <ac:picMkLst>
            <pc:docMk/>
            <pc:sldMk cId="3451621726" sldId="346"/>
            <ac:picMk id="9" creationId="{73CA3C74-2FF6-E89C-0ABA-C28BA45E11F7}"/>
          </ac:picMkLst>
        </pc:picChg>
        <pc:picChg chg="add mod">
          <ac:chgData name="増本智司(Masumoto Satoshi)" userId="191383a8-835e-4e71-b039-484ecbfa37ee" providerId="ADAL" clId="{609DE537-0C1B-4188-B192-8B44F7995173}" dt="2024-10-05T00:54:21.326" v="2611" actId="164"/>
          <ac:picMkLst>
            <pc:docMk/>
            <pc:sldMk cId="3451621726" sldId="346"/>
            <ac:picMk id="11" creationId="{6E4BE41A-D31C-4667-CFA7-F6F5AE56AFC0}"/>
          </ac:picMkLst>
        </pc:picChg>
        <pc:picChg chg="add del mod">
          <ac:chgData name="増本智司(Masumoto Satoshi)" userId="191383a8-835e-4e71-b039-484ecbfa37ee" providerId="ADAL" clId="{609DE537-0C1B-4188-B192-8B44F7995173}" dt="2024-10-04T09:31:44.290" v="2265" actId="21"/>
          <ac:picMkLst>
            <pc:docMk/>
            <pc:sldMk cId="3451621726" sldId="346"/>
            <ac:picMk id="11" creationId="{8D1192C0-D61E-5E36-2B73-0CFB08607778}"/>
          </ac:picMkLst>
        </pc:picChg>
        <pc:picChg chg="add del mod">
          <ac:chgData name="増本智司(Masumoto Satoshi)" userId="191383a8-835e-4e71-b039-484ecbfa37ee" providerId="ADAL" clId="{609DE537-0C1B-4188-B192-8B44F7995173}" dt="2024-10-04T09:31:44.290" v="2265" actId="21"/>
          <ac:picMkLst>
            <pc:docMk/>
            <pc:sldMk cId="3451621726" sldId="346"/>
            <ac:picMk id="13" creationId="{E96CE1DE-EBF6-1C23-23D7-ED2F71C2001F}"/>
          </ac:picMkLst>
        </pc:picChg>
        <pc:picChg chg="add mod">
          <ac:chgData name="増本智司(Masumoto Satoshi)" userId="191383a8-835e-4e71-b039-484ecbfa37ee" providerId="ADAL" clId="{609DE537-0C1B-4188-B192-8B44F7995173}" dt="2024-10-05T00:54:21.326" v="2611" actId="164"/>
          <ac:picMkLst>
            <pc:docMk/>
            <pc:sldMk cId="3451621726" sldId="346"/>
            <ac:picMk id="15" creationId="{EA0641F8-DF73-D578-6730-E8627EE14289}"/>
          </ac:picMkLst>
        </pc:picChg>
        <pc:picChg chg="add del mod">
          <ac:chgData name="増本智司(Masumoto Satoshi)" userId="191383a8-835e-4e71-b039-484ecbfa37ee" providerId="ADAL" clId="{609DE537-0C1B-4188-B192-8B44F7995173}" dt="2024-10-04T09:31:44.290" v="2265" actId="21"/>
          <ac:picMkLst>
            <pc:docMk/>
            <pc:sldMk cId="3451621726" sldId="346"/>
            <ac:picMk id="16" creationId="{B43713F2-FF53-E382-0ABA-DED21F4D4CEC}"/>
          </ac:picMkLst>
        </pc:picChg>
        <pc:picChg chg="add del mod">
          <ac:chgData name="増本智司(Masumoto Satoshi)" userId="191383a8-835e-4e71-b039-484ecbfa37ee" providerId="ADAL" clId="{609DE537-0C1B-4188-B192-8B44F7995173}" dt="2024-10-05T00:49:23.426" v="2539" actId="478"/>
          <ac:picMkLst>
            <pc:docMk/>
            <pc:sldMk cId="3451621726" sldId="346"/>
            <ac:picMk id="17" creationId="{383D89A7-4830-002B-F4D0-7EE7EE6E4B6E}"/>
          </ac:picMkLst>
        </pc:picChg>
        <pc:picChg chg="del">
          <ac:chgData name="増本智司(Masumoto Satoshi)" userId="191383a8-835e-4e71-b039-484ecbfa37ee" providerId="ADAL" clId="{609DE537-0C1B-4188-B192-8B44F7995173}" dt="2024-10-04T04:30:20.121" v="1753" actId="478"/>
          <ac:picMkLst>
            <pc:docMk/>
            <pc:sldMk cId="3451621726" sldId="346"/>
            <ac:picMk id="18" creationId="{6F03D086-6177-5BB8-89FA-99E9EFE5AD2C}"/>
          </ac:picMkLst>
        </pc:picChg>
        <pc:picChg chg="add del mod">
          <ac:chgData name="増本智司(Masumoto Satoshi)" userId="191383a8-835e-4e71-b039-484ecbfa37ee" providerId="ADAL" clId="{609DE537-0C1B-4188-B192-8B44F7995173}" dt="2024-10-04T09:31:44.290" v="2265" actId="21"/>
          <ac:picMkLst>
            <pc:docMk/>
            <pc:sldMk cId="3451621726" sldId="346"/>
            <ac:picMk id="20" creationId="{F4F72F4D-9EBA-8382-D87B-B4EB7EAB8587}"/>
          </ac:picMkLst>
        </pc:picChg>
        <pc:picChg chg="add del mod">
          <ac:chgData name="増本智司(Masumoto Satoshi)" userId="191383a8-835e-4e71-b039-484ecbfa37ee" providerId="ADAL" clId="{609DE537-0C1B-4188-B192-8B44F7995173}" dt="2024-10-04T09:31:44.290" v="2265" actId="21"/>
          <ac:picMkLst>
            <pc:docMk/>
            <pc:sldMk cId="3451621726" sldId="346"/>
            <ac:picMk id="22" creationId="{4390E8F8-51CA-CEF3-DF17-B30A17BE136E}"/>
          </ac:picMkLst>
        </pc:picChg>
      </pc:sldChg>
      <pc:sldChg chg="addSp delSp modSp new mod ord modClrScheme chgLayout modNotes">
        <pc:chgData name="増本智司(Masumoto Satoshi)" userId="191383a8-835e-4e71-b039-484ecbfa37ee" providerId="ADAL" clId="{609DE537-0C1B-4188-B192-8B44F7995173}" dt="2024-11-28T01:41:12.940" v="41863" actId="113"/>
        <pc:sldMkLst>
          <pc:docMk/>
          <pc:sldMk cId="2270721328" sldId="348"/>
        </pc:sldMkLst>
        <pc:spChg chg="del mod ord">
          <ac:chgData name="増本智司(Masumoto Satoshi)" userId="191383a8-835e-4e71-b039-484ecbfa37ee" providerId="ADAL" clId="{609DE537-0C1B-4188-B192-8B44F7995173}" dt="2024-10-03T13:16:11.647" v="930" actId="700"/>
          <ac:spMkLst>
            <pc:docMk/>
            <pc:sldMk cId="2270721328" sldId="348"/>
            <ac:spMk id="2" creationId="{85D5929D-653E-6D8F-F23B-8AF20C868A8C}"/>
          </ac:spMkLst>
        </pc:spChg>
        <pc:spChg chg="del mod ord">
          <ac:chgData name="増本智司(Masumoto Satoshi)" userId="191383a8-835e-4e71-b039-484ecbfa37ee" providerId="ADAL" clId="{609DE537-0C1B-4188-B192-8B44F7995173}" dt="2024-10-03T13:16:11.647" v="930" actId="700"/>
          <ac:spMkLst>
            <pc:docMk/>
            <pc:sldMk cId="2270721328" sldId="348"/>
            <ac:spMk id="3" creationId="{6A0B8C11-C3CC-845A-8DC0-24EE11824A1E}"/>
          </ac:spMkLst>
        </pc:spChg>
        <pc:spChg chg="del">
          <ac:chgData name="増本智司(Masumoto Satoshi)" userId="191383a8-835e-4e71-b039-484ecbfa37ee" providerId="ADAL" clId="{609DE537-0C1B-4188-B192-8B44F7995173}" dt="2024-10-03T13:16:11.647" v="930" actId="700"/>
          <ac:spMkLst>
            <pc:docMk/>
            <pc:sldMk cId="2270721328" sldId="348"/>
            <ac:spMk id="4" creationId="{69E27E34-FB6B-3D1F-A15D-84E79BED4F15}"/>
          </ac:spMkLst>
        </pc:spChg>
        <pc:spChg chg="add mod ord">
          <ac:chgData name="増本智司(Masumoto Satoshi)" userId="191383a8-835e-4e71-b039-484ecbfa37ee" providerId="ADAL" clId="{609DE537-0C1B-4188-B192-8B44F7995173}" dt="2024-10-03T23:46:00.282" v="949" actId="700"/>
          <ac:spMkLst>
            <pc:docMk/>
            <pc:sldMk cId="2270721328" sldId="348"/>
            <ac:spMk id="5" creationId="{F77395F6-B752-668C-0D89-EEB190C523E9}"/>
          </ac:spMkLst>
        </pc:spChg>
        <pc:spChg chg="add del mod ord">
          <ac:chgData name="増本智司(Masumoto Satoshi)" userId="191383a8-835e-4e71-b039-484ecbfa37ee" providerId="ADAL" clId="{609DE537-0C1B-4188-B192-8B44F7995173}" dt="2024-10-03T23:46:00.282" v="949" actId="700"/>
          <ac:spMkLst>
            <pc:docMk/>
            <pc:sldMk cId="2270721328" sldId="348"/>
            <ac:spMk id="6" creationId="{16EC9198-84E5-6E13-D294-0921B68DD48D}"/>
          </ac:spMkLst>
        </pc:spChg>
        <pc:spChg chg="add mod ord">
          <ac:chgData name="増本智司(Masumoto Satoshi)" userId="191383a8-835e-4e71-b039-484ecbfa37ee" providerId="ADAL" clId="{609DE537-0C1B-4188-B192-8B44F7995173}" dt="2024-10-04T12:29:36.193" v="2456" actId="14838"/>
          <ac:spMkLst>
            <pc:docMk/>
            <pc:sldMk cId="2270721328" sldId="348"/>
            <ac:spMk id="7" creationId="{702C9ED6-30CF-76C7-CEF4-47961FDE7EC2}"/>
          </ac:spMkLst>
        </pc:spChg>
        <pc:spChg chg="add mod ord">
          <ac:chgData name="増本智司(Masumoto Satoshi)" userId="191383a8-835e-4e71-b039-484ecbfa37ee" providerId="ADAL" clId="{609DE537-0C1B-4188-B192-8B44F7995173}" dt="2024-10-03T23:54:10.516" v="1061" actId="20577"/>
          <ac:spMkLst>
            <pc:docMk/>
            <pc:sldMk cId="2270721328" sldId="348"/>
            <ac:spMk id="8" creationId="{6F36D7CA-CD50-4CD4-7337-B5B16E88713B}"/>
          </ac:spMkLst>
        </pc:spChg>
        <pc:picChg chg="add ord">
          <ac:chgData name="増本智司(Masumoto Satoshi)" userId="191383a8-835e-4e71-b039-484ecbfa37ee" providerId="ADAL" clId="{609DE537-0C1B-4188-B192-8B44F7995173}" dt="2024-10-03T23:46:12.413" v="951" actId="167"/>
          <ac:picMkLst>
            <pc:docMk/>
            <pc:sldMk cId="2270721328" sldId="348"/>
            <ac:picMk id="10" creationId="{46DE9601-A4C8-F46C-5D88-8F71AC9018F4}"/>
          </ac:picMkLst>
        </pc:picChg>
      </pc:sldChg>
      <pc:sldChg chg="addSp delSp modSp new del mod modClrScheme chgLayout">
        <pc:chgData name="増本智司(Masumoto Satoshi)" userId="191383a8-835e-4e71-b039-484ecbfa37ee" providerId="ADAL" clId="{609DE537-0C1B-4188-B192-8B44F7995173}" dt="2024-10-04T09:50:35.549" v="2386" actId="47"/>
        <pc:sldMkLst>
          <pc:docMk/>
          <pc:sldMk cId="1640311002" sldId="349"/>
        </pc:sldMkLst>
        <pc:spChg chg="del">
          <ac:chgData name="増本智司(Masumoto Satoshi)" userId="191383a8-835e-4e71-b039-484ecbfa37ee" providerId="ADAL" clId="{609DE537-0C1B-4188-B192-8B44F7995173}" dt="2024-10-04T09:31:38.928" v="2264" actId="700"/>
          <ac:spMkLst>
            <pc:docMk/>
            <pc:sldMk cId="1640311002" sldId="349"/>
            <ac:spMk id="2" creationId="{C2F45636-435A-09DD-8265-082A5ECFEC4A}"/>
          </ac:spMkLst>
        </pc:spChg>
        <pc:spChg chg="del">
          <ac:chgData name="増本智司(Masumoto Satoshi)" userId="191383a8-835e-4e71-b039-484ecbfa37ee" providerId="ADAL" clId="{609DE537-0C1B-4188-B192-8B44F7995173}" dt="2024-10-04T09:31:38.928" v="2264" actId="700"/>
          <ac:spMkLst>
            <pc:docMk/>
            <pc:sldMk cId="1640311002" sldId="349"/>
            <ac:spMk id="3" creationId="{865497B1-63F2-F69E-D223-15B83387FF22}"/>
          </ac:spMkLst>
        </pc:spChg>
        <pc:grpChg chg="add mod">
          <ac:chgData name="増本智司(Masumoto Satoshi)" userId="191383a8-835e-4e71-b039-484ecbfa37ee" providerId="ADAL" clId="{609DE537-0C1B-4188-B192-8B44F7995173}" dt="2024-10-04T09:32:22.760" v="2374" actId="1037"/>
          <ac:grpSpMkLst>
            <pc:docMk/>
            <pc:sldMk cId="1640311002" sldId="349"/>
            <ac:grpSpMk id="6" creationId="{4E61DF50-1AA0-FE61-D851-8AA4D5D30D3D}"/>
          </ac:grpSpMkLst>
        </pc:grpChg>
        <pc:picChg chg="add mod">
          <ac:chgData name="増本智司(Masumoto Satoshi)" userId="191383a8-835e-4e71-b039-484ecbfa37ee" providerId="ADAL" clId="{609DE537-0C1B-4188-B192-8B44F7995173}" dt="2024-10-04T09:32:01.072" v="2348" actId="164"/>
          <ac:picMkLst>
            <pc:docMk/>
            <pc:sldMk cId="1640311002" sldId="349"/>
            <ac:picMk id="4" creationId="{2C507DF1-66F9-2AF6-6083-26F337887CDB}"/>
          </ac:picMkLst>
        </pc:picChg>
        <pc:picChg chg="add mod">
          <ac:chgData name="増本智司(Masumoto Satoshi)" userId="191383a8-835e-4e71-b039-484ecbfa37ee" providerId="ADAL" clId="{609DE537-0C1B-4188-B192-8B44F7995173}" dt="2024-10-04T09:32:01.072" v="2348" actId="164"/>
          <ac:picMkLst>
            <pc:docMk/>
            <pc:sldMk cId="1640311002" sldId="349"/>
            <ac:picMk id="5" creationId="{29EEFC15-A60F-A079-BB4F-B2DE16080CDB}"/>
          </ac:picMkLst>
        </pc:picChg>
        <pc:picChg chg="add mod">
          <ac:chgData name="増本智司(Masumoto Satoshi)" userId="191383a8-835e-4e71-b039-484ecbfa37ee" providerId="ADAL" clId="{609DE537-0C1B-4188-B192-8B44F7995173}" dt="2024-10-04T09:32:01.072" v="2348" actId="164"/>
          <ac:picMkLst>
            <pc:docMk/>
            <pc:sldMk cId="1640311002" sldId="349"/>
            <ac:picMk id="7" creationId="{A52307E0-1C99-DFC5-9AA4-920EDEE08FD1}"/>
          </ac:picMkLst>
        </pc:picChg>
        <pc:picChg chg="add mod">
          <ac:chgData name="増本智司(Masumoto Satoshi)" userId="191383a8-835e-4e71-b039-484ecbfa37ee" providerId="ADAL" clId="{609DE537-0C1B-4188-B192-8B44F7995173}" dt="2024-10-04T09:32:01.072" v="2348" actId="164"/>
          <ac:picMkLst>
            <pc:docMk/>
            <pc:sldMk cId="1640311002" sldId="349"/>
            <ac:picMk id="9" creationId="{04A6B065-6EA6-278A-8998-1E4DE0B5E557}"/>
          </ac:picMkLst>
        </pc:picChg>
        <pc:picChg chg="add mod">
          <ac:chgData name="増本智司(Masumoto Satoshi)" userId="191383a8-835e-4e71-b039-484ecbfa37ee" providerId="ADAL" clId="{609DE537-0C1B-4188-B192-8B44F7995173}" dt="2024-10-04T09:32:01.072" v="2348" actId="164"/>
          <ac:picMkLst>
            <pc:docMk/>
            <pc:sldMk cId="1640311002" sldId="349"/>
            <ac:picMk id="11" creationId="{8D1192C0-D61E-5E36-2B73-0CFB08607778}"/>
          </ac:picMkLst>
        </pc:picChg>
        <pc:picChg chg="add mod">
          <ac:chgData name="増本智司(Masumoto Satoshi)" userId="191383a8-835e-4e71-b039-484ecbfa37ee" providerId="ADAL" clId="{609DE537-0C1B-4188-B192-8B44F7995173}" dt="2024-10-04T09:32:01.072" v="2348" actId="164"/>
          <ac:picMkLst>
            <pc:docMk/>
            <pc:sldMk cId="1640311002" sldId="349"/>
            <ac:picMk id="13" creationId="{E96CE1DE-EBF6-1C23-23D7-ED2F71C2001F}"/>
          </ac:picMkLst>
        </pc:picChg>
        <pc:picChg chg="add mod">
          <ac:chgData name="増本智司(Masumoto Satoshi)" userId="191383a8-835e-4e71-b039-484ecbfa37ee" providerId="ADAL" clId="{609DE537-0C1B-4188-B192-8B44F7995173}" dt="2024-10-04T09:32:01.072" v="2348" actId="164"/>
          <ac:picMkLst>
            <pc:docMk/>
            <pc:sldMk cId="1640311002" sldId="349"/>
            <ac:picMk id="16" creationId="{B43713F2-FF53-E382-0ABA-DED21F4D4CEC}"/>
          </ac:picMkLst>
        </pc:picChg>
        <pc:picChg chg="add mod">
          <ac:chgData name="増本智司(Masumoto Satoshi)" userId="191383a8-835e-4e71-b039-484ecbfa37ee" providerId="ADAL" clId="{609DE537-0C1B-4188-B192-8B44F7995173}" dt="2024-10-04T09:32:01.072" v="2348" actId="164"/>
          <ac:picMkLst>
            <pc:docMk/>
            <pc:sldMk cId="1640311002" sldId="349"/>
            <ac:picMk id="20" creationId="{F4F72F4D-9EBA-8382-D87B-B4EB7EAB8587}"/>
          </ac:picMkLst>
        </pc:picChg>
        <pc:picChg chg="add mod">
          <ac:chgData name="増本智司(Masumoto Satoshi)" userId="191383a8-835e-4e71-b039-484ecbfa37ee" providerId="ADAL" clId="{609DE537-0C1B-4188-B192-8B44F7995173}" dt="2024-10-04T09:32:01.072" v="2348" actId="164"/>
          <ac:picMkLst>
            <pc:docMk/>
            <pc:sldMk cId="1640311002" sldId="349"/>
            <ac:picMk id="22" creationId="{4390E8F8-51CA-CEF3-DF17-B30A17BE136E}"/>
          </ac:picMkLst>
        </pc:picChg>
      </pc:sldChg>
      <pc:sldChg chg="addSp delSp modSp new del mod modClrScheme chgLayout">
        <pc:chgData name="増本智司(Masumoto Satoshi)" userId="191383a8-835e-4e71-b039-484ecbfa37ee" providerId="ADAL" clId="{609DE537-0C1B-4188-B192-8B44F7995173}" dt="2024-10-04T04:32:11.381" v="1870" actId="47"/>
        <pc:sldMkLst>
          <pc:docMk/>
          <pc:sldMk cId="2080854093" sldId="349"/>
        </pc:sldMkLst>
        <pc:spChg chg="del">
          <ac:chgData name="増本智司(Masumoto Satoshi)" userId="191383a8-835e-4e71-b039-484ecbfa37ee" providerId="ADAL" clId="{609DE537-0C1B-4188-B192-8B44F7995173}" dt="2024-10-04T04:20:30.831" v="1656" actId="700"/>
          <ac:spMkLst>
            <pc:docMk/>
            <pc:sldMk cId="2080854093" sldId="349"/>
            <ac:spMk id="2" creationId="{A0C97105-0623-21C4-517D-F2DD6C28695F}"/>
          </ac:spMkLst>
        </pc:spChg>
        <pc:spChg chg="del">
          <ac:chgData name="増本智司(Masumoto Satoshi)" userId="191383a8-835e-4e71-b039-484ecbfa37ee" providerId="ADAL" clId="{609DE537-0C1B-4188-B192-8B44F7995173}" dt="2024-10-04T04:20:30.831" v="1656" actId="700"/>
          <ac:spMkLst>
            <pc:docMk/>
            <pc:sldMk cId="2080854093" sldId="349"/>
            <ac:spMk id="3" creationId="{00FB3F83-0D56-7BA4-CB6A-BD374F42B962}"/>
          </ac:spMkLst>
        </pc:spChg>
        <pc:picChg chg="add del mod">
          <ac:chgData name="増本智司(Masumoto Satoshi)" userId="191383a8-835e-4e71-b039-484ecbfa37ee" providerId="ADAL" clId="{609DE537-0C1B-4188-B192-8B44F7995173}" dt="2024-10-04T04:30:31.022" v="1754" actId="21"/>
          <ac:picMkLst>
            <pc:docMk/>
            <pc:sldMk cId="2080854093" sldId="349"/>
            <ac:picMk id="5" creationId="{29EEFC15-A60F-A079-BB4F-B2DE16080CDB}"/>
          </ac:picMkLst>
        </pc:picChg>
        <pc:picChg chg="add del mod">
          <ac:chgData name="増本智司(Masumoto Satoshi)" userId="191383a8-835e-4e71-b039-484ecbfa37ee" providerId="ADAL" clId="{609DE537-0C1B-4188-B192-8B44F7995173}" dt="2024-10-04T04:30:31.022" v="1754" actId="21"/>
          <ac:picMkLst>
            <pc:docMk/>
            <pc:sldMk cId="2080854093" sldId="349"/>
            <ac:picMk id="7" creationId="{A52307E0-1C99-DFC5-9AA4-920EDEE08FD1}"/>
          </ac:picMkLst>
        </pc:picChg>
        <pc:picChg chg="add del mod">
          <ac:chgData name="増本智司(Masumoto Satoshi)" userId="191383a8-835e-4e71-b039-484ecbfa37ee" providerId="ADAL" clId="{609DE537-0C1B-4188-B192-8B44F7995173}" dt="2024-10-04T04:30:31.022" v="1754" actId="21"/>
          <ac:picMkLst>
            <pc:docMk/>
            <pc:sldMk cId="2080854093" sldId="349"/>
            <ac:picMk id="9" creationId="{04A6B065-6EA6-278A-8998-1E4DE0B5E557}"/>
          </ac:picMkLst>
        </pc:picChg>
        <pc:picChg chg="add del mod">
          <ac:chgData name="増本智司(Masumoto Satoshi)" userId="191383a8-835e-4e71-b039-484ecbfa37ee" providerId="ADAL" clId="{609DE537-0C1B-4188-B192-8B44F7995173}" dt="2024-10-04T04:30:31.022" v="1754" actId="21"/>
          <ac:picMkLst>
            <pc:docMk/>
            <pc:sldMk cId="2080854093" sldId="349"/>
            <ac:picMk id="11" creationId="{8D1192C0-D61E-5E36-2B73-0CFB08607778}"/>
          </ac:picMkLst>
        </pc:picChg>
        <pc:picChg chg="add del mod">
          <ac:chgData name="増本智司(Masumoto Satoshi)" userId="191383a8-835e-4e71-b039-484ecbfa37ee" providerId="ADAL" clId="{609DE537-0C1B-4188-B192-8B44F7995173}" dt="2024-10-04T04:30:31.022" v="1754" actId="21"/>
          <ac:picMkLst>
            <pc:docMk/>
            <pc:sldMk cId="2080854093" sldId="349"/>
            <ac:picMk id="13" creationId="{E96CE1DE-EBF6-1C23-23D7-ED2F71C2001F}"/>
          </ac:picMkLst>
        </pc:picChg>
        <pc:picChg chg="add mod ord">
          <ac:chgData name="増本智司(Masumoto Satoshi)" userId="191383a8-835e-4e71-b039-484ecbfa37ee" providerId="ADAL" clId="{609DE537-0C1B-4188-B192-8B44F7995173}" dt="2024-10-04T04:27:24.887" v="1714" actId="1076"/>
          <ac:picMkLst>
            <pc:docMk/>
            <pc:sldMk cId="2080854093" sldId="349"/>
            <ac:picMk id="14" creationId="{861CD93D-372E-D1ED-CD0F-F1F42FE3C045}"/>
          </ac:picMkLst>
        </pc:picChg>
        <pc:picChg chg="add del mod">
          <ac:chgData name="増本智司(Masumoto Satoshi)" userId="191383a8-835e-4e71-b039-484ecbfa37ee" providerId="ADAL" clId="{609DE537-0C1B-4188-B192-8B44F7995173}" dt="2024-10-04T04:30:31.022" v="1754" actId="21"/>
          <ac:picMkLst>
            <pc:docMk/>
            <pc:sldMk cId="2080854093" sldId="349"/>
            <ac:picMk id="16" creationId="{B43713F2-FF53-E382-0ABA-DED21F4D4CEC}"/>
          </ac:picMkLst>
        </pc:picChg>
        <pc:picChg chg="add del mod">
          <ac:chgData name="増本智司(Masumoto Satoshi)" userId="191383a8-835e-4e71-b039-484ecbfa37ee" providerId="ADAL" clId="{609DE537-0C1B-4188-B192-8B44F7995173}" dt="2024-10-04T04:30:31.022" v="1754" actId="21"/>
          <ac:picMkLst>
            <pc:docMk/>
            <pc:sldMk cId="2080854093" sldId="349"/>
            <ac:picMk id="18" creationId="{2C507DF1-66F9-2AF6-6083-26F337887CDB}"/>
          </ac:picMkLst>
        </pc:picChg>
        <pc:picChg chg="add del mod">
          <ac:chgData name="増本智司(Masumoto Satoshi)" userId="191383a8-835e-4e71-b039-484ecbfa37ee" providerId="ADAL" clId="{609DE537-0C1B-4188-B192-8B44F7995173}" dt="2024-10-04T04:30:31.022" v="1754" actId="21"/>
          <ac:picMkLst>
            <pc:docMk/>
            <pc:sldMk cId="2080854093" sldId="349"/>
            <ac:picMk id="20" creationId="{F4F72F4D-9EBA-8382-D87B-B4EB7EAB8587}"/>
          </ac:picMkLst>
        </pc:picChg>
        <pc:picChg chg="add del mod">
          <ac:chgData name="増本智司(Masumoto Satoshi)" userId="191383a8-835e-4e71-b039-484ecbfa37ee" providerId="ADAL" clId="{609DE537-0C1B-4188-B192-8B44F7995173}" dt="2024-10-04T04:30:31.022" v="1754" actId="21"/>
          <ac:picMkLst>
            <pc:docMk/>
            <pc:sldMk cId="2080854093" sldId="349"/>
            <ac:picMk id="22" creationId="{4390E8F8-51CA-CEF3-DF17-B30A17BE136E}"/>
          </ac:picMkLst>
        </pc:picChg>
      </pc:sldChg>
      <pc:sldChg chg="addSp delSp modSp new del">
        <pc:chgData name="増本智司(Masumoto Satoshi)" userId="191383a8-835e-4e71-b039-484ecbfa37ee" providerId="ADAL" clId="{609DE537-0C1B-4188-B192-8B44F7995173}" dt="2024-10-05T01:00:43.838" v="2719" actId="47"/>
        <pc:sldMkLst>
          <pc:docMk/>
          <pc:sldMk cId="2277696437" sldId="349"/>
        </pc:sldMkLst>
        <pc:spChg chg="del">
          <ac:chgData name="増本智司(Masumoto Satoshi)" userId="191383a8-835e-4e71-b039-484ecbfa37ee" providerId="ADAL" clId="{609DE537-0C1B-4188-B192-8B44F7995173}" dt="2024-10-05T00:53:36.629" v="2553"/>
          <ac:spMkLst>
            <pc:docMk/>
            <pc:sldMk cId="2277696437" sldId="349"/>
            <ac:spMk id="3" creationId="{D192D154-2FB0-E011-5BE7-2A9131807615}"/>
          </ac:spMkLst>
        </pc:spChg>
        <pc:picChg chg="add mod">
          <ac:chgData name="増本智司(Masumoto Satoshi)" userId="191383a8-835e-4e71-b039-484ecbfa37ee" providerId="ADAL" clId="{609DE537-0C1B-4188-B192-8B44F7995173}" dt="2024-10-05T00:51:54.284" v="2546" actId="1076"/>
          <ac:picMkLst>
            <pc:docMk/>
            <pc:sldMk cId="2277696437" sldId="349"/>
            <ac:picMk id="1026" creationId="{6AC3E6D4-2C11-36FB-6EF4-0E1CC7BDE18E}"/>
          </ac:picMkLst>
        </pc:picChg>
        <pc:picChg chg="add mod">
          <ac:chgData name="増本智司(Masumoto Satoshi)" userId="191383a8-835e-4e71-b039-484ecbfa37ee" providerId="ADAL" clId="{609DE537-0C1B-4188-B192-8B44F7995173}" dt="2024-10-05T00:53:38.314" v="2554" actId="1076"/>
          <ac:picMkLst>
            <pc:docMk/>
            <pc:sldMk cId="2277696437" sldId="349"/>
            <ac:picMk id="1028" creationId="{9A2BA4CD-7752-A97D-2339-3DB2253BED8F}"/>
          </ac:picMkLst>
        </pc:picChg>
      </pc:sldChg>
      <pc:sldChg chg="modSp add mod ord modNotes">
        <pc:chgData name="増本智司(Masumoto Satoshi)" userId="191383a8-835e-4e71-b039-484ecbfa37ee" providerId="ADAL" clId="{609DE537-0C1B-4188-B192-8B44F7995173}" dt="2024-10-12T03:47:13.047" v="14115"/>
        <pc:sldMkLst>
          <pc:docMk/>
          <pc:sldMk cId="3058932422" sldId="349"/>
        </pc:sldMkLst>
        <pc:spChg chg="mod">
          <ac:chgData name="増本智司(Masumoto Satoshi)" userId="191383a8-835e-4e71-b039-484ecbfa37ee" providerId="ADAL" clId="{609DE537-0C1B-4188-B192-8B44F7995173}" dt="2024-10-05T08:16:37.438" v="3571" actId="207"/>
          <ac:spMkLst>
            <pc:docMk/>
            <pc:sldMk cId="3058932422" sldId="349"/>
            <ac:spMk id="3" creationId="{00000000-0000-0000-0000-000000000000}"/>
          </ac:spMkLst>
        </pc:spChg>
        <pc:spChg chg="mod">
          <ac:chgData name="増本智司(Masumoto Satoshi)" userId="191383a8-835e-4e71-b039-484ecbfa37ee" providerId="ADAL" clId="{609DE537-0C1B-4188-B192-8B44F7995173}" dt="2024-10-06T11:45:48.244" v="3878" actId="6549"/>
          <ac:spMkLst>
            <pc:docMk/>
            <pc:sldMk cId="3058932422" sldId="349"/>
            <ac:spMk id="19458" creationId="{00000000-0000-0000-0000-000000000000}"/>
          </ac:spMkLst>
        </pc:spChg>
        <pc:picChg chg="mod">
          <ac:chgData name="増本智司(Masumoto Satoshi)" userId="191383a8-835e-4e71-b039-484ecbfa37ee" providerId="ADAL" clId="{609DE537-0C1B-4188-B192-8B44F7995173}" dt="2024-10-05T08:11:19.119" v="3401" actId="1036"/>
          <ac:picMkLst>
            <pc:docMk/>
            <pc:sldMk cId="3058932422" sldId="349"/>
            <ac:picMk id="4" creationId="{39B1801F-6A93-87E4-3751-1F37EDF906A1}"/>
          </ac:picMkLst>
        </pc:picChg>
        <pc:picChg chg="ord">
          <ac:chgData name="増本智司(Masumoto Satoshi)" userId="191383a8-835e-4e71-b039-484ecbfa37ee" providerId="ADAL" clId="{609DE537-0C1B-4188-B192-8B44F7995173}" dt="2024-10-06T22:34:44.512" v="3970" actId="167"/>
          <ac:picMkLst>
            <pc:docMk/>
            <pc:sldMk cId="3058932422" sldId="349"/>
            <ac:picMk id="14" creationId="{F7E2A009-F3CD-4CEF-A4CC-4588918FDAC0}"/>
          </ac:picMkLst>
        </pc:picChg>
      </pc:sldChg>
      <pc:sldChg chg="new del">
        <pc:chgData name="増本智司(Masumoto Satoshi)" userId="191383a8-835e-4e71-b039-484ecbfa37ee" providerId="ADAL" clId="{609DE537-0C1B-4188-B192-8B44F7995173}" dt="2024-10-05T02:21:56.129" v="2723" actId="680"/>
        <pc:sldMkLst>
          <pc:docMk/>
          <pc:sldMk cId="3513882171" sldId="349"/>
        </pc:sldMkLst>
      </pc:sldChg>
      <pc:sldChg chg="new del">
        <pc:chgData name="増本智司(Masumoto Satoshi)" userId="191383a8-835e-4e71-b039-484ecbfa37ee" providerId="ADAL" clId="{609DE537-0C1B-4188-B192-8B44F7995173}" dt="2024-10-05T02:21:55.900" v="2722" actId="680"/>
        <pc:sldMkLst>
          <pc:docMk/>
          <pc:sldMk cId="656226450" sldId="350"/>
        </pc:sldMkLst>
      </pc:sldChg>
      <pc:sldChg chg="addSp delSp modSp add mod ord modAnim">
        <pc:chgData name="増本智司(Masumoto Satoshi)" userId="191383a8-835e-4e71-b039-484ecbfa37ee" providerId="ADAL" clId="{609DE537-0C1B-4188-B192-8B44F7995173}" dt="2024-10-09T11:45:50.254" v="10639"/>
        <pc:sldMkLst>
          <pc:docMk/>
          <pc:sldMk cId="749924221" sldId="350"/>
        </pc:sldMkLst>
        <pc:spChg chg="mod">
          <ac:chgData name="増本智司(Masumoto Satoshi)" userId="191383a8-835e-4e71-b039-484ecbfa37ee" providerId="ADAL" clId="{609DE537-0C1B-4188-B192-8B44F7995173}" dt="2024-10-06T11:45:04.815" v="3876" actId="20577"/>
          <ac:spMkLst>
            <pc:docMk/>
            <pc:sldMk cId="749924221" sldId="350"/>
            <ac:spMk id="3" creationId="{00000000-0000-0000-0000-000000000000}"/>
          </ac:spMkLst>
        </pc:spChg>
        <pc:spChg chg="mod">
          <ac:chgData name="増本智司(Masumoto Satoshi)" userId="191383a8-835e-4e71-b039-484ecbfa37ee" providerId="ADAL" clId="{609DE537-0C1B-4188-B192-8B44F7995173}" dt="2024-10-05T08:16:17.367" v="3570" actId="20577"/>
          <ac:spMkLst>
            <pc:docMk/>
            <pc:sldMk cId="749924221" sldId="350"/>
            <ac:spMk id="19458" creationId="{00000000-0000-0000-0000-000000000000}"/>
          </ac:spMkLst>
        </pc:spChg>
        <pc:picChg chg="mod modCrop">
          <ac:chgData name="増本智司(Masumoto Satoshi)" userId="191383a8-835e-4e71-b039-484ecbfa37ee" providerId="ADAL" clId="{609DE537-0C1B-4188-B192-8B44F7995173}" dt="2024-10-06T11:40:23.248" v="3623" actId="1076"/>
          <ac:picMkLst>
            <pc:docMk/>
            <pc:sldMk cId="749924221" sldId="350"/>
            <ac:picMk id="2" creationId="{D61DBE22-51DE-B5B6-DC04-535CCF297A4E}"/>
          </ac:picMkLst>
        </pc:picChg>
        <pc:picChg chg="del">
          <ac:chgData name="増本智司(Masumoto Satoshi)" userId="191383a8-835e-4e71-b039-484ecbfa37ee" providerId="ADAL" clId="{609DE537-0C1B-4188-B192-8B44F7995173}" dt="2024-10-05T08:17:38.435" v="3578" actId="478"/>
          <ac:picMkLst>
            <pc:docMk/>
            <pc:sldMk cId="749924221" sldId="350"/>
            <ac:picMk id="4" creationId="{39B1801F-6A93-87E4-3751-1F37EDF906A1}"/>
          </ac:picMkLst>
        </pc:picChg>
        <pc:picChg chg="add mod">
          <ac:chgData name="増本智司(Masumoto Satoshi)" userId="191383a8-835e-4e71-b039-484ecbfa37ee" providerId="ADAL" clId="{609DE537-0C1B-4188-B192-8B44F7995173}" dt="2024-10-06T11:40:27.106" v="3625" actId="1076"/>
          <ac:picMkLst>
            <pc:docMk/>
            <pc:sldMk cId="749924221" sldId="350"/>
            <ac:picMk id="5" creationId="{27870498-9081-339E-02B0-BEE4453C5229}"/>
          </ac:picMkLst>
        </pc:picChg>
        <pc:picChg chg="add mod">
          <ac:chgData name="増本智司(Masumoto Satoshi)" userId="191383a8-835e-4e71-b039-484ecbfa37ee" providerId="ADAL" clId="{609DE537-0C1B-4188-B192-8B44F7995173}" dt="2024-10-06T11:39:32.656" v="3611"/>
          <ac:picMkLst>
            <pc:docMk/>
            <pc:sldMk cId="749924221" sldId="350"/>
            <ac:picMk id="6" creationId="{7C354B4A-8925-496E-E22D-F206F3237B6E}"/>
          </ac:picMkLst>
        </pc:picChg>
        <pc:picChg chg="add del mod">
          <ac:chgData name="増本智司(Masumoto Satoshi)" userId="191383a8-835e-4e71-b039-484ecbfa37ee" providerId="ADAL" clId="{609DE537-0C1B-4188-B192-8B44F7995173}" dt="2024-10-06T10:07:49.530" v="3600" actId="478"/>
          <ac:picMkLst>
            <pc:docMk/>
            <pc:sldMk cId="749924221" sldId="350"/>
            <ac:picMk id="6" creationId="{8CEB4CA3-D929-009A-B5EB-031D9F734CBA}"/>
          </ac:picMkLst>
        </pc:picChg>
        <pc:picChg chg="del">
          <ac:chgData name="増本智司(Masumoto Satoshi)" userId="191383a8-835e-4e71-b039-484ecbfa37ee" providerId="ADAL" clId="{609DE537-0C1B-4188-B192-8B44F7995173}" dt="2024-10-05T08:17:38.435" v="3578" actId="478"/>
          <ac:picMkLst>
            <pc:docMk/>
            <pc:sldMk cId="749924221" sldId="350"/>
            <ac:picMk id="7" creationId="{D1E39789-521D-6D48-7623-D592849C2DE3}"/>
          </ac:picMkLst>
        </pc:picChg>
        <pc:picChg chg="del">
          <ac:chgData name="増本智司(Masumoto Satoshi)" userId="191383a8-835e-4e71-b039-484ecbfa37ee" providerId="ADAL" clId="{609DE537-0C1B-4188-B192-8B44F7995173}" dt="2024-10-05T08:17:38.435" v="3578" actId="478"/>
          <ac:picMkLst>
            <pc:docMk/>
            <pc:sldMk cId="749924221" sldId="350"/>
            <ac:picMk id="8" creationId="{0AB11EE1-2FCD-5F24-02D6-5BE2A9147852}"/>
          </ac:picMkLst>
        </pc:picChg>
        <pc:picChg chg="add mod">
          <ac:chgData name="増本智司(Masumoto Satoshi)" userId="191383a8-835e-4e71-b039-484ecbfa37ee" providerId="ADAL" clId="{609DE537-0C1B-4188-B192-8B44F7995173}" dt="2024-10-06T11:42:04.359" v="3634" actId="1076"/>
          <ac:picMkLst>
            <pc:docMk/>
            <pc:sldMk cId="749924221" sldId="350"/>
            <ac:picMk id="8" creationId="{395D903D-6833-7024-EF9B-74616E7B1AFB}"/>
          </ac:picMkLst>
        </pc:picChg>
        <pc:picChg chg="add mod">
          <ac:chgData name="増本智司(Masumoto Satoshi)" userId="191383a8-835e-4e71-b039-484ecbfa37ee" providerId="ADAL" clId="{609DE537-0C1B-4188-B192-8B44F7995173}" dt="2024-10-06T11:42:06.917" v="3635" actId="1076"/>
          <ac:picMkLst>
            <pc:docMk/>
            <pc:sldMk cId="749924221" sldId="350"/>
            <ac:picMk id="10" creationId="{9CC1844B-80D0-86FC-D84B-59C0CB8AA850}"/>
          </ac:picMkLst>
        </pc:picChg>
        <pc:picChg chg="del">
          <ac:chgData name="増本智司(Masumoto Satoshi)" userId="191383a8-835e-4e71-b039-484ecbfa37ee" providerId="ADAL" clId="{609DE537-0C1B-4188-B192-8B44F7995173}" dt="2024-10-05T08:17:38.435" v="3578" actId="478"/>
          <ac:picMkLst>
            <pc:docMk/>
            <pc:sldMk cId="749924221" sldId="350"/>
            <ac:picMk id="12" creationId="{72A45706-0D8E-E9EB-91A6-8528B2726741}"/>
          </ac:picMkLst>
        </pc:picChg>
        <pc:picChg chg="del">
          <ac:chgData name="増本智司(Masumoto Satoshi)" userId="191383a8-835e-4e71-b039-484ecbfa37ee" providerId="ADAL" clId="{609DE537-0C1B-4188-B192-8B44F7995173}" dt="2024-10-05T08:17:38.435" v="3578" actId="478"/>
          <ac:picMkLst>
            <pc:docMk/>
            <pc:sldMk cId="749924221" sldId="350"/>
            <ac:picMk id="14" creationId="{F7E2A009-F3CD-4CEF-A4CC-4588918FDAC0}"/>
          </ac:picMkLst>
        </pc:picChg>
        <pc:picChg chg="del">
          <ac:chgData name="増本智司(Masumoto Satoshi)" userId="191383a8-835e-4e71-b039-484ecbfa37ee" providerId="ADAL" clId="{609DE537-0C1B-4188-B192-8B44F7995173}" dt="2024-10-05T08:17:38.435" v="3578" actId="478"/>
          <ac:picMkLst>
            <pc:docMk/>
            <pc:sldMk cId="749924221" sldId="350"/>
            <ac:picMk id="16" creationId="{CF91A6FA-E43E-4996-FF0F-7C482E179597}"/>
          </ac:picMkLst>
        </pc:picChg>
      </pc:sldChg>
      <pc:sldChg chg="addSp delSp modSp new del mod">
        <pc:chgData name="増本智司(Masumoto Satoshi)" userId="191383a8-835e-4e71-b039-484ecbfa37ee" providerId="ADAL" clId="{609DE537-0C1B-4188-B192-8B44F7995173}" dt="2024-10-06T11:45:36.643" v="3877" actId="47"/>
        <pc:sldMkLst>
          <pc:docMk/>
          <pc:sldMk cId="12255237" sldId="351"/>
        </pc:sldMkLst>
        <pc:spChg chg="del">
          <ac:chgData name="増本智司(Masumoto Satoshi)" userId="191383a8-835e-4e71-b039-484ecbfa37ee" providerId="ADAL" clId="{609DE537-0C1B-4188-B192-8B44F7995173}" dt="2024-10-06T10:32:33.238" v="3608" actId="931"/>
          <ac:spMkLst>
            <pc:docMk/>
            <pc:sldMk cId="12255237" sldId="351"/>
            <ac:spMk id="3" creationId="{D140C85D-E32E-EFDB-A222-155FAA4292F4}"/>
          </ac:spMkLst>
        </pc:spChg>
        <pc:spChg chg="add del mod">
          <ac:chgData name="増本智司(Masumoto Satoshi)" userId="191383a8-835e-4e71-b039-484ecbfa37ee" providerId="ADAL" clId="{609DE537-0C1B-4188-B192-8B44F7995173}" dt="2024-10-06T11:39:37.058" v="3613"/>
          <ac:spMkLst>
            <pc:docMk/>
            <pc:sldMk cId="12255237" sldId="351"/>
            <ac:spMk id="4" creationId="{00BDD7E9-8E03-F698-0EA3-C5BCAEDFF62B}"/>
          </ac:spMkLst>
        </pc:spChg>
        <pc:spChg chg="add mod">
          <ac:chgData name="増本智司(Masumoto Satoshi)" userId="191383a8-835e-4e71-b039-484ecbfa37ee" providerId="ADAL" clId="{609DE537-0C1B-4188-B192-8B44F7995173}" dt="2024-10-06T11:41:35.808" v="3627" actId="478"/>
          <ac:spMkLst>
            <pc:docMk/>
            <pc:sldMk cId="12255237" sldId="351"/>
            <ac:spMk id="9" creationId="{1687553E-5BE2-029F-20B8-D87E8D57C36D}"/>
          </ac:spMkLst>
        </pc:spChg>
        <pc:picChg chg="add del mod">
          <ac:chgData name="増本智司(Masumoto Satoshi)" userId="191383a8-835e-4e71-b039-484ecbfa37ee" providerId="ADAL" clId="{609DE537-0C1B-4188-B192-8B44F7995173}" dt="2024-10-06T11:39:35.952" v="3612" actId="478"/>
          <ac:picMkLst>
            <pc:docMk/>
            <pc:sldMk cId="12255237" sldId="351"/>
            <ac:picMk id="5" creationId="{A4F94FC4-54A8-6794-83AA-54DEF7EFCCAB}"/>
          </ac:picMkLst>
        </pc:picChg>
        <pc:picChg chg="add del mod">
          <ac:chgData name="増本智司(Masumoto Satoshi)" userId="191383a8-835e-4e71-b039-484ecbfa37ee" providerId="ADAL" clId="{609DE537-0C1B-4188-B192-8B44F7995173}" dt="2024-10-06T11:41:35.808" v="3627" actId="478"/>
          <ac:picMkLst>
            <pc:docMk/>
            <pc:sldMk cId="12255237" sldId="351"/>
            <ac:picMk id="7" creationId="{EC5B5BF0-DD2A-F2A6-C8DA-BEB47E2EFAB2}"/>
          </ac:picMkLst>
        </pc:picChg>
        <pc:picChg chg="add mod">
          <ac:chgData name="増本智司(Masumoto Satoshi)" userId="191383a8-835e-4e71-b039-484ecbfa37ee" providerId="ADAL" clId="{609DE537-0C1B-4188-B192-8B44F7995173}" dt="2024-10-06T11:41:42.406" v="3629" actId="14100"/>
          <ac:picMkLst>
            <pc:docMk/>
            <pc:sldMk cId="12255237" sldId="351"/>
            <ac:picMk id="1026" creationId="{99D50FDC-2AC9-BA01-C92F-4936FEFA030B}"/>
          </ac:picMkLst>
        </pc:picChg>
      </pc:sldChg>
      <pc:sldChg chg="modSp add del mod modClrScheme chgLayout modNotes">
        <pc:chgData name="増本智司(Masumoto Satoshi)" userId="191383a8-835e-4e71-b039-484ecbfa37ee" providerId="ADAL" clId="{609DE537-0C1B-4188-B192-8B44F7995173}" dt="2024-10-10T03:55:07.166" v="11227" actId="47"/>
        <pc:sldMkLst>
          <pc:docMk/>
          <pc:sldMk cId="282646045" sldId="351"/>
        </pc:sldMkLst>
        <pc:spChg chg="mod ord">
          <ac:chgData name="増本智司(Masumoto Satoshi)" userId="191383a8-835e-4e71-b039-484ecbfa37ee" providerId="ADAL" clId="{609DE537-0C1B-4188-B192-8B44F7995173}" dt="2024-10-10T03:43:33.492" v="11210" actId="21"/>
          <ac:spMkLst>
            <pc:docMk/>
            <pc:sldMk cId="282646045" sldId="351"/>
            <ac:spMk id="2" creationId="{905E4D7B-410E-5721-CDB2-7ADD735B3E90}"/>
          </ac:spMkLst>
        </pc:spChg>
        <pc:spChg chg="mod ord">
          <ac:chgData name="増本智司(Masumoto Satoshi)" userId="191383a8-835e-4e71-b039-484ecbfa37ee" providerId="ADAL" clId="{609DE537-0C1B-4188-B192-8B44F7995173}" dt="2024-10-10T03:43:40.924" v="11212" actId="21"/>
          <ac:spMkLst>
            <pc:docMk/>
            <pc:sldMk cId="282646045" sldId="351"/>
            <ac:spMk id="3" creationId="{B66943D3-2F8A-C26A-C4E4-C0930C078F09}"/>
          </ac:spMkLst>
        </pc:spChg>
        <pc:spChg chg="mod ord">
          <ac:chgData name="増本智司(Masumoto Satoshi)" userId="191383a8-835e-4e71-b039-484ecbfa37ee" providerId="ADAL" clId="{609DE537-0C1B-4188-B192-8B44F7995173}" dt="2024-10-08T05:35:36.106" v="8106" actId="700"/>
          <ac:spMkLst>
            <pc:docMk/>
            <pc:sldMk cId="282646045" sldId="351"/>
            <ac:spMk id="4" creationId="{3B7B56F9-CA5A-C175-1E81-80A0F0C9AE7A}"/>
          </ac:spMkLst>
        </pc:spChg>
      </pc:sldChg>
      <pc:sldChg chg="addSp delSp modSp new mod ord modClrScheme chgLayout modNotes modNotesTx">
        <pc:chgData name="増本智司(Masumoto Satoshi)" userId="191383a8-835e-4e71-b039-484ecbfa37ee" providerId="ADAL" clId="{609DE537-0C1B-4188-B192-8B44F7995173}" dt="2024-10-12T00:56:46.104" v="14004" actId="404"/>
        <pc:sldMkLst>
          <pc:docMk/>
          <pc:sldMk cId="1651184390" sldId="352"/>
        </pc:sldMkLst>
        <pc:spChg chg="del mod ord">
          <ac:chgData name="増本智司(Masumoto Satoshi)" userId="191383a8-835e-4e71-b039-484ecbfa37ee" providerId="ADAL" clId="{609DE537-0C1B-4188-B192-8B44F7995173}" dt="2024-10-07T13:49:41.142" v="5466" actId="700"/>
          <ac:spMkLst>
            <pc:docMk/>
            <pc:sldMk cId="1651184390" sldId="352"/>
            <ac:spMk id="2" creationId="{4175110A-C117-6770-948F-940559C2FB10}"/>
          </ac:spMkLst>
        </pc:spChg>
        <pc:spChg chg="del">
          <ac:chgData name="増本智司(Masumoto Satoshi)" userId="191383a8-835e-4e71-b039-484ecbfa37ee" providerId="ADAL" clId="{609DE537-0C1B-4188-B192-8B44F7995173}" dt="2024-10-07T13:49:41.142" v="5466" actId="700"/>
          <ac:spMkLst>
            <pc:docMk/>
            <pc:sldMk cId="1651184390" sldId="352"/>
            <ac:spMk id="3" creationId="{EA36B337-A35A-090A-3BC0-36C753285FC7}"/>
          </ac:spMkLst>
        </pc:spChg>
        <pc:spChg chg="del">
          <ac:chgData name="増本智司(Masumoto Satoshi)" userId="191383a8-835e-4e71-b039-484ecbfa37ee" providerId="ADAL" clId="{609DE537-0C1B-4188-B192-8B44F7995173}" dt="2024-10-07T13:49:41.142" v="5466" actId="700"/>
          <ac:spMkLst>
            <pc:docMk/>
            <pc:sldMk cId="1651184390" sldId="352"/>
            <ac:spMk id="4" creationId="{243F72BA-DEE1-569E-EFEF-2270BF632F67}"/>
          </ac:spMkLst>
        </pc:spChg>
        <pc:spChg chg="add del mod ord">
          <ac:chgData name="増本智司(Masumoto Satoshi)" userId="191383a8-835e-4e71-b039-484ecbfa37ee" providerId="ADAL" clId="{609DE537-0C1B-4188-B192-8B44F7995173}" dt="2024-10-07T14:07:44.237" v="5828" actId="700"/>
          <ac:spMkLst>
            <pc:docMk/>
            <pc:sldMk cId="1651184390" sldId="352"/>
            <ac:spMk id="5" creationId="{8BC582C5-9BDD-FDB2-6E05-BD1935CA8723}"/>
          </ac:spMkLst>
        </pc:spChg>
        <pc:spChg chg="add mod ord">
          <ac:chgData name="増本智司(Masumoto Satoshi)" userId="191383a8-835e-4e71-b039-484ecbfa37ee" providerId="ADAL" clId="{609DE537-0C1B-4188-B192-8B44F7995173}" dt="2024-10-07T14:07:44.237" v="5828" actId="700"/>
          <ac:spMkLst>
            <pc:docMk/>
            <pc:sldMk cId="1651184390" sldId="352"/>
            <ac:spMk id="27" creationId="{FE7335B7-8CEB-3BA4-4107-20B92EB953D6}"/>
          </ac:spMkLst>
        </pc:spChg>
        <pc:spChg chg="add mod ord">
          <ac:chgData name="増本智司(Masumoto Satoshi)" userId="191383a8-835e-4e71-b039-484ecbfa37ee" providerId="ADAL" clId="{609DE537-0C1B-4188-B192-8B44F7995173}" dt="2024-10-12T00:56:46.104" v="14004" actId="404"/>
          <ac:spMkLst>
            <pc:docMk/>
            <pc:sldMk cId="1651184390" sldId="352"/>
            <ac:spMk id="28" creationId="{CC56AD97-97DD-4DA3-3ACF-D0D51DB826F2}"/>
          </ac:spMkLst>
        </pc:spChg>
        <pc:grpChg chg="add mod">
          <ac:chgData name="増本智司(Masumoto Satoshi)" userId="191383a8-835e-4e71-b039-484ecbfa37ee" providerId="ADAL" clId="{609DE537-0C1B-4188-B192-8B44F7995173}" dt="2024-10-07T14:00:48.112" v="5678" actId="164"/>
          <ac:grpSpMkLst>
            <pc:docMk/>
            <pc:sldMk cId="1651184390" sldId="352"/>
            <ac:grpSpMk id="16" creationId="{FA4C871E-D127-4A5A-FEB1-EB763FD45187}"/>
          </ac:grpSpMkLst>
        </pc:grpChg>
        <pc:grpChg chg="add mod">
          <ac:chgData name="増本智司(Masumoto Satoshi)" userId="191383a8-835e-4e71-b039-484ecbfa37ee" providerId="ADAL" clId="{609DE537-0C1B-4188-B192-8B44F7995173}" dt="2024-10-07T14:05:50.644" v="5827" actId="164"/>
          <ac:grpSpMkLst>
            <pc:docMk/>
            <pc:sldMk cId="1651184390" sldId="352"/>
            <ac:grpSpMk id="21" creationId="{B848E205-9187-FBA3-E65E-F595ADBAB24B}"/>
          </ac:grpSpMkLst>
        </pc:grpChg>
        <pc:grpChg chg="add mod">
          <ac:chgData name="増本智司(Masumoto Satoshi)" userId="191383a8-835e-4e71-b039-484ecbfa37ee" providerId="ADAL" clId="{609DE537-0C1B-4188-B192-8B44F7995173}" dt="2024-10-07T14:23:00.233" v="5926" actId="1076"/>
          <ac:grpSpMkLst>
            <pc:docMk/>
            <pc:sldMk cId="1651184390" sldId="352"/>
            <ac:grpSpMk id="26" creationId="{64D6B913-2CF5-7BD5-596D-62339037D39A}"/>
          </ac:grpSpMkLst>
        </pc:grpChg>
        <pc:picChg chg="add del mod">
          <ac:chgData name="増本智司(Masumoto Satoshi)" userId="191383a8-835e-4e71-b039-484ecbfa37ee" providerId="ADAL" clId="{609DE537-0C1B-4188-B192-8B44F7995173}" dt="2024-10-07T13:51:28.362" v="5472" actId="478"/>
          <ac:picMkLst>
            <pc:docMk/>
            <pc:sldMk cId="1651184390" sldId="352"/>
            <ac:picMk id="7" creationId="{47088696-4DDD-F96D-7364-0A2FCD73550B}"/>
          </ac:picMkLst>
        </pc:picChg>
        <pc:picChg chg="add del mod">
          <ac:chgData name="増本智司(Masumoto Satoshi)" userId="191383a8-835e-4e71-b039-484ecbfa37ee" providerId="ADAL" clId="{609DE537-0C1B-4188-B192-8B44F7995173}" dt="2024-10-07T13:52:27.710" v="5476" actId="478"/>
          <ac:picMkLst>
            <pc:docMk/>
            <pc:sldMk cId="1651184390" sldId="352"/>
            <ac:picMk id="9" creationId="{340B1AB9-A291-0297-C916-0B0AD653AAC9}"/>
          </ac:picMkLst>
        </pc:picChg>
        <pc:picChg chg="add del mod">
          <ac:chgData name="増本智司(Masumoto Satoshi)" userId="191383a8-835e-4e71-b039-484ecbfa37ee" providerId="ADAL" clId="{609DE537-0C1B-4188-B192-8B44F7995173}" dt="2024-10-07T13:52:44.117" v="5481" actId="478"/>
          <ac:picMkLst>
            <pc:docMk/>
            <pc:sldMk cId="1651184390" sldId="352"/>
            <ac:picMk id="11" creationId="{FD1F30AF-B25A-41BB-4775-406F12E579A7}"/>
          </ac:picMkLst>
        </pc:picChg>
        <pc:picChg chg="add mod">
          <ac:chgData name="増本智司(Masumoto Satoshi)" userId="191383a8-835e-4e71-b039-484ecbfa37ee" providerId="ADAL" clId="{609DE537-0C1B-4188-B192-8B44F7995173}" dt="2024-10-07T13:54:39.653" v="5591" actId="164"/>
          <ac:picMkLst>
            <pc:docMk/>
            <pc:sldMk cId="1651184390" sldId="352"/>
            <ac:picMk id="13" creationId="{6A9300BC-0EA6-3EA5-E9BD-1874FE96F289}"/>
          </ac:picMkLst>
        </pc:picChg>
        <pc:picChg chg="add mod">
          <ac:chgData name="増本智司(Masumoto Satoshi)" userId="191383a8-835e-4e71-b039-484ecbfa37ee" providerId="ADAL" clId="{609DE537-0C1B-4188-B192-8B44F7995173}" dt="2024-10-07T13:54:39.653" v="5591" actId="164"/>
          <ac:picMkLst>
            <pc:docMk/>
            <pc:sldMk cId="1651184390" sldId="352"/>
            <ac:picMk id="15" creationId="{FA520DF0-B021-093B-B665-FB5574E7D915}"/>
          </ac:picMkLst>
        </pc:picChg>
        <pc:picChg chg="add mod ord">
          <ac:chgData name="増本智司(Masumoto Satoshi)" userId="191383a8-835e-4e71-b039-484ecbfa37ee" providerId="ADAL" clId="{609DE537-0C1B-4188-B192-8B44F7995173}" dt="2024-10-07T14:00:48.112" v="5678" actId="164"/>
          <ac:picMkLst>
            <pc:docMk/>
            <pc:sldMk cId="1651184390" sldId="352"/>
            <ac:picMk id="18" creationId="{BFC32FFD-AFD4-2CCF-21C4-2F4B41474068}"/>
          </ac:picMkLst>
        </pc:picChg>
        <pc:picChg chg="add mod ord">
          <ac:chgData name="増本智司(Masumoto Satoshi)" userId="191383a8-835e-4e71-b039-484ecbfa37ee" providerId="ADAL" clId="{609DE537-0C1B-4188-B192-8B44F7995173}" dt="2024-10-07T14:00:48.112" v="5678" actId="164"/>
          <ac:picMkLst>
            <pc:docMk/>
            <pc:sldMk cId="1651184390" sldId="352"/>
            <ac:picMk id="20" creationId="{EF675636-FE32-11B8-4779-546D9673B073}"/>
          </ac:picMkLst>
        </pc:picChg>
        <pc:picChg chg="add del mod">
          <ac:chgData name="増本智司(Masumoto Satoshi)" userId="191383a8-835e-4e71-b039-484ecbfa37ee" providerId="ADAL" clId="{609DE537-0C1B-4188-B192-8B44F7995173}" dt="2024-10-07T14:04:41.123" v="5755" actId="478"/>
          <ac:picMkLst>
            <pc:docMk/>
            <pc:sldMk cId="1651184390" sldId="352"/>
            <ac:picMk id="23" creationId="{611FDBE7-8358-C49A-012C-8878AB81BAF3}"/>
          </ac:picMkLst>
        </pc:picChg>
        <pc:picChg chg="add mod">
          <ac:chgData name="増本智司(Masumoto Satoshi)" userId="191383a8-835e-4e71-b039-484ecbfa37ee" providerId="ADAL" clId="{609DE537-0C1B-4188-B192-8B44F7995173}" dt="2024-10-07T14:05:50.644" v="5827" actId="164"/>
          <ac:picMkLst>
            <pc:docMk/>
            <pc:sldMk cId="1651184390" sldId="352"/>
            <ac:picMk id="25" creationId="{2E775C1D-EEFC-A77D-790D-88572F5B8326}"/>
          </ac:picMkLst>
        </pc:picChg>
        <pc:picChg chg="add mod ord">
          <ac:chgData name="増本智司(Masumoto Satoshi)" userId="191383a8-835e-4e71-b039-484ecbfa37ee" providerId="ADAL" clId="{609DE537-0C1B-4188-B192-8B44F7995173}" dt="2024-10-07T20:12:28.641" v="5979" actId="167"/>
          <ac:picMkLst>
            <pc:docMk/>
            <pc:sldMk cId="1651184390" sldId="352"/>
            <ac:picMk id="30" creationId="{0EC78685-4491-05B3-A333-4657BED11EAE}"/>
          </ac:picMkLst>
        </pc:picChg>
      </pc:sldChg>
      <pc:sldChg chg="addSp delSp modSp new mod ord modClrScheme chgLayout modNotes modNotesTx">
        <pc:chgData name="増本智司(Masumoto Satoshi)" userId="191383a8-835e-4e71-b039-484ecbfa37ee" providerId="ADAL" clId="{609DE537-0C1B-4188-B192-8B44F7995173}" dt="2024-11-28T02:11:24.840" v="41885"/>
        <pc:sldMkLst>
          <pc:docMk/>
          <pc:sldMk cId="3904821813" sldId="353"/>
        </pc:sldMkLst>
        <pc:spChg chg="mod ord">
          <ac:chgData name="増本智司(Masumoto Satoshi)" userId="191383a8-835e-4e71-b039-484ecbfa37ee" providerId="ADAL" clId="{609DE537-0C1B-4188-B192-8B44F7995173}" dt="2024-10-07T22:11:34.839" v="6971" actId="700"/>
          <ac:spMkLst>
            <pc:docMk/>
            <pc:sldMk cId="3904821813" sldId="353"/>
            <ac:spMk id="2" creationId="{AFCF3F54-A9B5-4294-A2E7-7D0E388BCE69}"/>
          </ac:spMkLst>
        </pc:spChg>
        <pc:spChg chg="mod">
          <ac:chgData name="増本智司(Masumoto Satoshi)" userId="191383a8-835e-4e71-b039-484ecbfa37ee" providerId="ADAL" clId="{609DE537-0C1B-4188-B192-8B44F7995173}" dt="2024-10-07T14:32:23.994" v="5974" actId="21"/>
          <ac:spMkLst>
            <pc:docMk/>
            <pc:sldMk cId="3904821813" sldId="353"/>
            <ac:spMk id="3" creationId="{54FF1652-A9C3-F423-3AD8-02A5612BCF04}"/>
          </ac:spMkLst>
        </pc:spChg>
        <pc:spChg chg="add del mod ord">
          <ac:chgData name="増本智司(Masumoto Satoshi)" userId="191383a8-835e-4e71-b039-484ecbfa37ee" providerId="ADAL" clId="{609DE537-0C1B-4188-B192-8B44F7995173}" dt="2024-10-07T22:11:34.839" v="6971" actId="700"/>
          <ac:spMkLst>
            <pc:docMk/>
            <pc:sldMk cId="3904821813" sldId="353"/>
            <ac:spMk id="6" creationId="{76691226-E5D1-F6A0-0AD9-FDFB13DFA1FE}"/>
          </ac:spMkLst>
        </pc:spChg>
        <pc:spChg chg="add mod">
          <ac:chgData name="増本智司(Masumoto Satoshi)" userId="191383a8-835e-4e71-b039-484ecbfa37ee" providerId="ADAL" clId="{609DE537-0C1B-4188-B192-8B44F7995173}" dt="2024-10-07T21:55:59.072" v="6656" actId="571"/>
          <ac:spMkLst>
            <pc:docMk/>
            <pc:sldMk cId="3904821813" sldId="353"/>
            <ac:spMk id="7" creationId="{7F455B3C-F29E-EB1B-5990-F0E684806CCF}"/>
          </ac:spMkLst>
        </pc:spChg>
        <pc:spChg chg="add mod ord">
          <ac:chgData name="増本智司(Masumoto Satoshi)" userId="191383a8-835e-4e71-b039-484ecbfa37ee" providerId="ADAL" clId="{609DE537-0C1B-4188-B192-8B44F7995173}" dt="2024-10-08T03:54:02.272" v="7823" actId="20577"/>
          <ac:spMkLst>
            <pc:docMk/>
            <pc:sldMk cId="3904821813" sldId="353"/>
            <ac:spMk id="9" creationId="{4A447694-7A11-CA50-4ADB-C82DF7F5C53B}"/>
          </ac:spMkLst>
        </pc:spChg>
        <pc:spChg chg="add mod ord">
          <ac:chgData name="増本智司(Masumoto Satoshi)" userId="191383a8-835e-4e71-b039-484ecbfa37ee" providerId="ADAL" clId="{609DE537-0C1B-4188-B192-8B44F7995173}" dt="2024-10-08T03:54:13.942" v="7825" actId="1076"/>
          <ac:spMkLst>
            <pc:docMk/>
            <pc:sldMk cId="3904821813" sldId="353"/>
            <ac:spMk id="10" creationId="{8F359CE9-0FA9-73D4-82A1-89FA494CB8C9}"/>
          </ac:spMkLst>
        </pc:spChg>
        <pc:spChg chg="add mod">
          <ac:chgData name="増本智司(Masumoto Satoshi)" userId="191383a8-835e-4e71-b039-484ecbfa37ee" providerId="ADAL" clId="{609DE537-0C1B-4188-B192-8B44F7995173}" dt="2024-10-08T05:39:51.269" v="8126" actId="27636"/>
          <ac:spMkLst>
            <pc:docMk/>
            <pc:sldMk cId="3904821813" sldId="353"/>
            <ac:spMk id="11" creationId="{9C1BC843-5FC3-2F54-5B86-923C3E886BD6}"/>
          </ac:spMkLst>
        </pc:spChg>
        <pc:spChg chg="add mod">
          <ac:chgData name="増本智司(Masumoto Satoshi)" userId="191383a8-835e-4e71-b039-484ecbfa37ee" providerId="ADAL" clId="{609DE537-0C1B-4188-B192-8B44F7995173}" dt="2024-10-08T23:19:59.513" v="8661" actId="14100"/>
          <ac:spMkLst>
            <pc:docMk/>
            <pc:sldMk cId="3904821813" sldId="353"/>
            <ac:spMk id="17" creationId="{F5982659-808B-5F22-7E57-8AB7548CA540}"/>
          </ac:spMkLst>
        </pc:spChg>
        <pc:picChg chg="del mod">
          <ac:chgData name="増本智司(Masumoto Satoshi)" userId="191383a8-835e-4e71-b039-484ecbfa37ee" providerId="ADAL" clId="{609DE537-0C1B-4188-B192-8B44F7995173}" dt="2024-10-07T21:55:58.810" v="6655" actId="21"/>
          <ac:picMkLst>
            <pc:docMk/>
            <pc:sldMk cId="3904821813" sldId="353"/>
            <ac:picMk id="4" creationId="{AF9AFD39-C725-2085-BA15-C96877E0E055}"/>
          </ac:picMkLst>
        </pc:picChg>
        <pc:picChg chg="del">
          <ac:chgData name="増本智司(Masumoto Satoshi)" userId="191383a8-835e-4e71-b039-484ecbfa37ee" providerId="ADAL" clId="{609DE537-0C1B-4188-B192-8B44F7995173}" dt="2024-10-07T21:57:22.733" v="6657" actId="21"/>
          <ac:picMkLst>
            <pc:docMk/>
            <pc:sldMk cId="3904821813" sldId="353"/>
            <ac:picMk id="8" creationId="{89D8A76B-94DD-D183-C841-021BFE08989A}"/>
          </ac:picMkLst>
        </pc:picChg>
        <pc:picChg chg="mod ord">
          <ac:chgData name="増本智司(Masumoto Satoshi)" userId="191383a8-835e-4e71-b039-484ecbfa37ee" providerId="ADAL" clId="{609DE537-0C1B-4188-B192-8B44F7995173}" dt="2024-10-08T05:39:28.989" v="8119" actId="1076"/>
          <ac:picMkLst>
            <pc:docMk/>
            <pc:sldMk cId="3904821813" sldId="353"/>
            <ac:picMk id="12" creationId="{E25DAF3A-4008-D798-38B7-C0D4A7E19E0E}"/>
          </ac:picMkLst>
        </pc:picChg>
        <pc:picChg chg="add mod">
          <ac:chgData name="増本智司(Masumoto Satoshi)" userId="191383a8-835e-4e71-b039-484ecbfa37ee" providerId="ADAL" clId="{609DE537-0C1B-4188-B192-8B44F7995173}" dt="2024-10-12T23:58:53.165" v="14398" actId="1076"/>
          <ac:picMkLst>
            <pc:docMk/>
            <pc:sldMk cId="3904821813" sldId="353"/>
            <ac:picMk id="14" creationId="{3C803506-5726-3A19-D923-DE5595BC5D6D}"/>
          </ac:picMkLst>
        </pc:picChg>
        <pc:picChg chg="add mod">
          <ac:chgData name="増本智司(Masumoto Satoshi)" userId="191383a8-835e-4e71-b039-484ecbfa37ee" providerId="ADAL" clId="{609DE537-0C1B-4188-B192-8B44F7995173}" dt="2024-10-08T03:53:23.550" v="7805" actId="1037"/>
          <ac:picMkLst>
            <pc:docMk/>
            <pc:sldMk cId="3904821813" sldId="353"/>
            <ac:picMk id="16" creationId="{329EB647-0C97-84D3-709C-A74ABC8902F6}"/>
          </ac:picMkLst>
        </pc:picChg>
        <pc:picChg chg="add">
          <ac:chgData name="増本智司(Masumoto Satoshi)" userId="191383a8-835e-4e71-b039-484ecbfa37ee" providerId="ADAL" clId="{609DE537-0C1B-4188-B192-8B44F7995173}" dt="2024-10-08T05:36:42.796" v="8110"/>
          <ac:picMkLst>
            <pc:docMk/>
            <pc:sldMk cId="3904821813" sldId="353"/>
            <ac:picMk id="18" creationId="{F8F18F3D-13B2-8364-1047-60C3CE12D662}"/>
          </ac:picMkLst>
        </pc:picChg>
        <pc:picChg chg="add del mod">
          <ac:chgData name="増本智司(Masumoto Satoshi)" userId="191383a8-835e-4e71-b039-484ecbfa37ee" providerId="ADAL" clId="{609DE537-0C1B-4188-B192-8B44F7995173}" dt="2024-10-08T01:40:12.219" v="7743" actId="478"/>
          <ac:picMkLst>
            <pc:docMk/>
            <pc:sldMk cId="3904821813" sldId="353"/>
            <ac:picMk id="1026" creationId="{EB306EF3-C3FA-C256-6CD6-DFABFD9B8789}"/>
          </ac:picMkLst>
        </pc:picChg>
        <pc:picChg chg="add del mod">
          <ac:chgData name="増本智司(Masumoto Satoshi)" userId="191383a8-835e-4e71-b039-484ecbfa37ee" providerId="ADAL" clId="{609DE537-0C1B-4188-B192-8B44F7995173}" dt="2024-10-07T22:36:16.752" v="7565" actId="21"/>
          <ac:picMkLst>
            <pc:docMk/>
            <pc:sldMk cId="3904821813" sldId="353"/>
            <ac:picMk id="1028" creationId="{1088B3D5-7D2E-EC80-663A-B70A71A64C5B}"/>
          </ac:picMkLst>
        </pc:picChg>
        <pc:picChg chg="add mod">
          <ac:chgData name="増本智司(Masumoto Satoshi)" userId="191383a8-835e-4e71-b039-484ecbfa37ee" providerId="ADAL" clId="{609DE537-0C1B-4188-B192-8B44F7995173}" dt="2024-10-07T22:23:18.876" v="7487" actId="1076"/>
          <ac:picMkLst>
            <pc:docMk/>
            <pc:sldMk cId="3904821813" sldId="353"/>
            <ac:picMk id="1030" creationId="{619F20FD-6924-3D6D-DDE9-C8957CA18D9D}"/>
          </ac:picMkLst>
        </pc:picChg>
        <pc:picChg chg="del mod">
          <ac:chgData name="増本智司(Masumoto Satoshi)" userId="191383a8-835e-4e71-b039-484ecbfa37ee" providerId="ADAL" clId="{609DE537-0C1B-4188-B192-8B44F7995173}" dt="2024-10-07T22:23:43.041" v="7493" actId="478"/>
          <ac:picMkLst>
            <pc:docMk/>
            <pc:sldMk cId="3904821813" sldId="353"/>
            <ac:picMk id="1032" creationId="{50DF6ECE-E3C4-0E0A-E4F2-92EE1BC10A94}"/>
          </ac:picMkLst>
        </pc:picChg>
        <pc:picChg chg="mod">
          <ac:chgData name="増本智司(Masumoto Satoshi)" userId="191383a8-835e-4e71-b039-484ecbfa37ee" providerId="ADAL" clId="{609DE537-0C1B-4188-B192-8B44F7995173}" dt="2024-10-07T22:24:39.446" v="7495" actId="1076"/>
          <ac:picMkLst>
            <pc:docMk/>
            <pc:sldMk cId="3904821813" sldId="353"/>
            <ac:picMk id="1034" creationId="{A1B1810C-D35C-EF72-7ECF-4DC70D98590A}"/>
          </ac:picMkLst>
        </pc:picChg>
      </pc:sldChg>
      <pc:sldChg chg="addSp delSp modSp new mod ord modNotes modNotesTx">
        <pc:chgData name="増本智司(Masumoto Satoshi)" userId="191383a8-835e-4e71-b039-484ecbfa37ee" providerId="ADAL" clId="{609DE537-0C1B-4188-B192-8B44F7995173}" dt="2024-10-09T12:44:38.339" v="10907" actId="20577"/>
        <pc:sldMkLst>
          <pc:docMk/>
          <pc:sldMk cId="748523393" sldId="354"/>
        </pc:sldMkLst>
        <pc:spChg chg="mod">
          <ac:chgData name="増本智司(Masumoto Satoshi)" userId="191383a8-835e-4e71-b039-484ecbfa37ee" providerId="ADAL" clId="{609DE537-0C1B-4188-B192-8B44F7995173}" dt="2024-10-07T22:09:33.339" v="6949" actId="6549"/>
          <ac:spMkLst>
            <pc:docMk/>
            <pc:sldMk cId="748523393" sldId="354"/>
            <ac:spMk id="2" creationId="{454F6F0E-DCCE-6DAE-9C0B-47E1969DD54B}"/>
          </ac:spMkLst>
        </pc:spChg>
        <pc:spChg chg="add del mod">
          <ac:chgData name="増本智司(Masumoto Satoshi)" userId="191383a8-835e-4e71-b039-484ecbfa37ee" providerId="ADAL" clId="{609DE537-0C1B-4188-B192-8B44F7995173}" dt="2024-10-08T01:38:56.013" v="7740" actId="27636"/>
          <ac:spMkLst>
            <pc:docMk/>
            <pc:sldMk cId="748523393" sldId="354"/>
            <ac:spMk id="3" creationId="{A05C8594-58B4-7680-7419-2BB0C29483D0}"/>
          </ac:spMkLst>
        </pc:spChg>
        <pc:graphicFrameChg chg="add mod">
          <ac:chgData name="増本智司(Masumoto Satoshi)" userId="191383a8-835e-4e71-b039-484ecbfa37ee" providerId="ADAL" clId="{609DE537-0C1B-4188-B192-8B44F7995173}" dt="2024-10-07T22:00:47.164" v="6665"/>
          <ac:graphicFrameMkLst>
            <pc:docMk/>
            <pc:sldMk cId="748523393" sldId="354"/>
            <ac:graphicFrameMk id="4" creationId="{30B55F6E-54FD-101F-F1CA-2226C42267F2}"/>
          </ac:graphicFrameMkLst>
        </pc:graphicFrameChg>
        <pc:picChg chg="add mod">
          <ac:chgData name="増本智司(Masumoto Satoshi)" userId="191383a8-835e-4e71-b039-484ecbfa37ee" providerId="ADAL" clId="{609DE537-0C1B-4188-B192-8B44F7995173}" dt="2024-10-07T22:00:47.164" v="6665"/>
          <ac:picMkLst>
            <pc:docMk/>
            <pc:sldMk cId="748523393" sldId="354"/>
            <ac:picMk id="5" creationId="{36A19B9F-9CA8-AA44-3DA9-DB0BC6379C31}"/>
          </ac:picMkLst>
        </pc:picChg>
        <pc:picChg chg="add mod">
          <ac:chgData name="増本智司(Masumoto Satoshi)" userId="191383a8-835e-4e71-b039-484ecbfa37ee" providerId="ADAL" clId="{609DE537-0C1B-4188-B192-8B44F7995173}" dt="2024-10-07T22:00:47.164" v="6665"/>
          <ac:picMkLst>
            <pc:docMk/>
            <pc:sldMk cId="748523393" sldId="354"/>
            <ac:picMk id="6" creationId="{5646BA4C-FEC7-5F74-DF1C-9042468429FC}"/>
          </ac:picMkLst>
        </pc:picChg>
        <pc:picChg chg="add mod">
          <ac:chgData name="増本智司(Masumoto Satoshi)" userId="191383a8-835e-4e71-b039-484ecbfa37ee" providerId="ADAL" clId="{609DE537-0C1B-4188-B192-8B44F7995173}" dt="2024-10-07T22:00:47.164" v="6665"/>
          <ac:picMkLst>
            <pc:docMk/>
            <pc:sldMk cId="748523393" sldId="354"/>
            <ac:picMk id="7" creationId="{89D8A76B-94DD-D183-C841-021BFE08989A}"/>
          </ac:picMkLst>
        </pc:picChg>
        <pc:picChg chg="add mod">
          <ac:chgData name="増本智司(Masumoto Satoshi)" userId="191383a8-835e-4e71-b039-484ecbfa37ee" providerId="ADAL" clId="{609DE537-0C1B-4188-B192-8B44F7995173}" dt="2024-10-07T22:00:47.164" v="6665"/>
          <ac:picMkLst>
            <pc:docMk/>
            <pc:sldMk cId="748523393" sldId="354"/>
            <ac:picMk id="8" creationId="{D1089AB1-7640-4FE4-A422-ABC27F5336AE}"/>
          </ac:picMkLst>
        </pc:picChg>
        <pc:picChg chg="del mod">
          <ac:chgData name="増本智司(Masumoto Satoshi)" userId="191383a8-835e-4e71-b039-484ecbfa37ee" providerId="ADAL" clId="{609DE537-0C1B-4188-B192-8B44F7995173}" dt="2024-10-08T01:37:49.598" v="7719" actId="478"/>
          <ac:picMkLst>
            <pc:docMk/>
            <pc:sldMk cId="748523393" sldId="354"/>
            <ac:picMk id="9" creationId="{C54EA164-4785-A9EB-316F-B001639895B5}"/>
          </ac:picMkLst>
        </pc:picChg>
        <pc:picChg chg="del">
          <ac:chgData name="増本智司(Masumoto Satoshi)" userId="191383a8-835e-4e71-b039-484ecbfa37ee" providerId="ADAL" clId="{609DE537-0C1B-4188-B192-8B44F7995173}" dt="2024-10-08T01:26:37.330" v="7716" actId="21"/>
          <ac:picMkLst>
            <pc:docMk/>
            <pc:sldMk cId="748523393" sldId="354"/>
            <ac:picMk id="10" creationId="{021758A2-04C8-A3DF-BF8C-6BB6400235D9}"/>
          </ac:picMkLst>
        </pc:picChg>
        <pc:picChg chg="del">
          <ac:chgData name="増本智司(Masumoto Satoshi)" userId="191383a8-835e-4e71-b039-484ecbfa37ee" providerId="ADAL" clId="{609DE537-0C1B-4188-B192-8B44F7995173}" dt="2024-10-08T01:29:02.195" v="7717" actId="21"/>
          <ac:picMkLst>
            <pc:docMk/>
            <pc:sldMk cId="748523393" sldId="354"/>
            <ac:picMk id="11" creationId="{4FB5D0E7-932B-CA3E-7EFC-E2B01776B207}"/>
          </ac:picMkLst>
        </pc:picChg>
        <pc:picChg chg="del">
          <ac:chgData name="増本智司(Masumoto Satoshi)" userId="191383a8-835e-4e71-b039-484ecbfa37ee" providerId="ADAL" clId="{609DE537-0C1B-4188-B192-8B44F7995173}" dt="2024-10-08T01:31:46.705" v="7718" actId="21"/>
          <ac:picMkLst>
            <pc:docMk/>
            <pc:sldMk cId="748523393" sldId="354"/>
            <ac:picMk id="12" creationId="{FD6D4C6C-1695-B821-DEF3-DD44EC81E844}"/>
          </ac:picMkLst>
        </pc:picChg>
        <pc:picChg chg="mod">
          <ac:chgData name="増本智司(Masumoto Satoshi)" userId="191383a8-835e-4e71-b039-484ecbfa37ee" providerId="ADAL" clId="{609DE537-0C1B-4188-B192-8B44F7995173}" dt="2024-10-08T01:38:51.570" v="7738" actId="1036"/>
          <ac:picMkLst>
            <pc:docMk/>
            <pc:sldMk cId="748523393" sldId="354"/>
            <ac:picMk id="13" creationId="{B0BE51F3-CB38-EDDD-E356-7035F3B739EF}"/>
          </ac:picMkLst>
        </pc:picChg>
      </pc:sldChg>
      <pc:sldChg chg="addSp delSp modSp new mod modClrScheme chgLayout modNotes">
        <pc:chgData name="増本智司(Masumoto Satoshi)" userId="191383a8-835e-4e71-b039-484ecbfa37ee" providerId="ADAL" clId="{609DE537-0C1B-4188-B192-8B44F7995173}" dt="2024-11-28T02:12:22.226" v="41888"/>
        <pc:sldMkLst>
          <pc:docMk/>
          <pc:sldMk cId="3475324548" sldId="355"/>
        </pc:sldMkLst>
        <pc:spChg chg="del mod ord">
          <ac:chgData name="増本智司(Masumoto Satoshi)" userId="191383a8-835e-4e71-b039-484ecbfa37ee" providerId="ADAL" clId="{609DE537-0C1B-4188-B192-8B44F7995173}" dt="2024-10-08T04:12:44.111" v="7994" actId="700"/>
          <ac:spMkLst>
            <pc:docMk/>
            <pc:sldMk cId="3475324548" sldId="355"/>
            <ac:spMk id="2" creationId="{F1D253C4-A5DE-BFC9-12ED-DD9D5A5E7704}"/>
          </ac:spMkLst>
        </pc:spChg>
        <pc:spChg chg="del mod ord">
          <ac:chgData name="増本智司(Masumoto Satoshi)" userId="191383a8-835e-4e71-b039-484ecbfa37ee" providerId="ADAL" clId="{609DE537-0C1B-4188-B192-8B44F7995173}" dt="2024-10-08T04:12:44.111" v="7994" actId="700"/>
          <ac:spMkLst>
            <pc:docMk/>
            <pc:sldMk cId="3475324548" sldId="355"/>
            <ac:spMk id="3" creationId="{9B605AAD-B8C4-0070-200D-7E3B5F42D47E}"/>
          </ac:spMkLst>
        </pc:spChg>
        <pc:spChg chg="del mod">
          <ac:chgData name="増本智司(Masumoto Satoshi)" userId="191383a8-835e-4e71-b039-484ecbfa37ee" providerId="ADAL" clId="{609DE537-0C1B-4188-B192-8B44F7995173}" dt="2024-10-08T04:12:44.111" v="7994" actId="700"/>
          <ac:spMkLst>
            <pc:docMk/>
            <pc:sldMk cId="3475324548" sldId="355"/>
            <ac:spMk id="4" creationId="{935EFE37-913D-0EF5-DF99-57C97BD7F8CF}"/>
          </ac:spMkLst>
        </pc:spChg>
        <pc:spChg chg="add del mod ord">
          <ac:chgData name="増本智司(Masumoto Satoshi)" userId="191383a8-835e-4e71-b039-484ecbfa37ee" providerId="ADAL" clId="{609DE537-0C1B-4188-B192-8B44F7995173}" dt="2024-10-08T05:33:07.487" v="8095" actId="700"/>
          <ac:spMkLst>
            <pc:docMk/>
            <pc:sldMk cId="3475324548" sldId="355"/>
            <ac:spMk id="7" creationId="{D30EF8ED-85FC-F90B-BAA4-30C70F19E695}"/>
          </ac:spMkLst>
        </pc:spChg>
        <pc:spChg chg="add del mod ord">
          <ac:chgData name="増本智司(Masumoto Satoshi)" userId="191383a8-835e-4e71-b039-484ecbfa37ee" providerId="ADAL" clId="{609DE537-0C1B-4188-B192-8B44F7995173}" dt="2024-10-08T05:31:33.884" v="8092" actId="478"/>
          <ac:spMkLst>
            <pc:docMk/>
            <pc:sldMk cId="3475324548" sldId="355"/>
            <ac:spMk id="8" creationId="{E19170A0-EF47-BD30-B609-F2B415CA101C}"/>
          </ac:spMkLst>
        </pc:spChg>
        <pc:spChg chg="add del mod ord">
          <ac:chgData name="増本智司(Masumoto Satoshi)" userId="191383a8-835e-4e71-b039-484ecbfa37ee" providerId="ADAL" clId="{609DE537-0C1B-4188-B192-8B44F7995173}" dt="2024-10-08T05:33:10.500" v="8096" actId="478"/>
          <ac:spMkLst>
            <pc:docMk/>
            <pc:sldMk cId="3475324548" sldId="355"/>
            <ac:spMk id="15" creationId="{366A4F77-B429-DE03-2CA1-8C20A9CF0AED}"/>
          </ac:spMkLst>
        </pc:spChg>
        <pc:spChg chg="add mod ord">
          <ac:chgData name="増本智司(Masumoto Satoshi)" userId="191383a8-835e-4e71-b039-484ecbfa37ee" providerId="ADAL" clId="{609DE537-0C1B-4188-B192-8B44F7995173}" dt="2024-10-08T23:20:22.723" v="8669" actId="27636"/>
          <ac:spMkLst>
            <pc:docMk/>
            <pc:sldMk cId="3475324548" sldId="355"/>
            <ac:spMk id="16" creationId="{4C7DC90D-85F4-CAB9-65DF-89B3740BABA7}"/>
          </ac:spMkLst>
        </pc:spChg>
        <pc:picChg chg="add del mod ord modCrop">
          <ac:chgData name="増本智司(Masumoto Satoshi)" userId="191383a8-835e-4e71-b039-484ecbfa37ee" providerId="ADAL" clId="{609DE537-0C1B-4188-B192-8B44F7995173}" dt="2024-10-08T04:13:28.760" v="8000" actId="21"/>
          <ac:picMkLst>
            <pc:docMk/>
            <pc:sldMk cId="3475324548" sldId="355"/>
            <ac:picMk id="6" creationId="{5999DD33-CF80-FC55-E39A-15961FD202BD}"/>
          </ac:picMkLst>
        </pc:picChg>
        <pc:picChg chg="add mod">
          <ac:chgData name="増本智司(Masumoto Satoshi)" userId="191383a8-835e-4e71-b039-484ecbfa37ee" providerId="ADAL" clId="{609DE537-0C1B-4188-B192-8B44F7995173}" dt="2024-10-08T05:25:40.089" v="8017" actId="1076"/>
          <ac:picMkLst>
            <pc:docMk/>
            <pc:sldMk cId="3475324548" sldId="355"/>
            <ac:picMk id="10" creationId="{3F579ABB-9763-46A6-B69A-0FAE7238B7D5}"/>
          </ac:picMkLst>
        </pc:picChg>
        <pc:picChg chg="add del mod">
          <ac:chgData name="増本智司(Masumoto Satoshi)" userId="191383a8-835e-4e71-b039-484ecbfa37ee" providerId="ADAL" clId="{609DE537-0C1B-4188-B192-8B44F7995173}" dt="2024-10-08T05:26:50.297" v="8019" actId="478"/>
          <ac:picMkLst>
            <pc:docMk/>
            <pc:sldMk cId="3475324548" sldId="355"/>
            <ac:picMk id="12" creationId="{9EF5EAB4-6617-9646-3D8E-03FB5C926AE4}"/>
          </ac:picMkLst>
        </pc:picChg>
        <pc:picChg chg="add mod">
          <ac:chgData name="増本智司(Masumoto Satoshi)" userId="191383a8-835e-4e71-b039-484ecbfa37ee" providerId="ADAL" clId="{609DE537-0C1B-4188-B192-8B44F7995173}" dt="2024-10-08T23:20:25.199" v="8670" actId="1076"/>
          <ac:picMkLst>
            <pc:docMk/>
            <pc:sldMk cId="3475324548" sldId="355"/>
            <ac:picMk id="14" creationId="{75A4DD99-DC12-9D04-C3F5-8740FE68390F}"/>
          </ac:picMkLst>
        </pc:picChg>
      </pc:sldChg>
      <pc:sldChg chg="addSp modSp new del mod">
        <pc:chgData name="増本智司(Masumoto Satoshi)" userId="191383a8-835e-4e71-b039-484ecbfa37ee" providerId="ADAL" clId="{609DE537-0C1B-4188-B192-8B44F7995173}" dt="2024-10-08T03:56:41.651" v="7970" actId="2696"/>
        <pc:sldMkLst>
          <pc:docMk/>
          <pc:sldMk cId="3772185260" sldId="355"/>
        </pc:sldMkLst>
        <pc:spChg chg="mod">
          <ac:chgData name="増本智司(Masumoto Satoshi)" userId="191383a8-835e-4e71-b039-484ecbfa37ee" providerId="ADAL" clId="{609DE537-0C1B-4188-B192-8B44F7995173}" dt="2024-10-07T22:38:10.313" v="7714" actId="21"/>
          <ac:spMkLst>
            <pc:docMk/>
            <pc:sldMk cId="3772185260" sldId="355"/>
            <ac:spMk id="3" creationId="{83B8A4F2-7B60-23B3-BBE8-BB78F80926D5}"/>
          </ac:spMkLst>
        </pc:spChg>
        <pc:picChg chg="add mod">
          <ac:chgData name="増本智司(Masumoto Satoshi)" userId="191383a8-835e-4e71-b039-484ecbfa37ee" providerId="ADAL" clId="{609DE537-0C1B-4188-B192-8B44F7995173}" dt="2024-10-07T22:36:20.898" v="7567" actId="1076"/>
          <ac:picMkLst>
            <pc:docMk/>
            <pc:sldMk cId="3772185260" sldId="355"/>
            <ac:picMk id="1028" creationId="{1088B3D5-7D2E-EC80-663A-B70A71A64C5B}"/>
          </ac:picMkLst>
        </pc:picChg>
      </pc:sldChg>
      <pc:sldChg chg="new del">
        <pc:chgData name="増本智司(Masumoto Satoshi)" userId="191383a8-835e-4e71-b039-484ecbfa37ee" providerId="ADAL" clId="{609DE537-0C1B-4188-B192-8B44F7995173}" dt="2024-10-08T04:11:13.193" v="7981" actId="680"/>
        <pc:sldMkLst>
          <pc:docMk/>
          <pc:sldMk cId="3842578795" sldId="356"/>
        </pc:sldMkLst>
      </pc:sldChg>
      <pc:sldChg chg="addSp delSp modSp new mod ord chgLayout modNotes">
        <pc:chgData name="増本智司(Masumoto Satoshi)" userId="191383a8-835e-4e71-b039-484ecbfa37ee" providerId="ADAL" clId="{609DE537-0C1B-4188-B192-8B44F7995173}" dt="2024-10-16T11:26:04.229" v="17397" actId="20577"/>
        <pc:sldMkLst>
          <pc:docMk/>
          <pc:sldMk cId="3903603084" sldId="356"/>
        </pc:sldMkLst>
        <pc:spChg chg="del">
          <ac:chgData name="増本智司(Masumoto Satoshi)" userId="191383a8-835e-4e71-b039-484ecbfa37ee" providerId="ADAL" clId="{609DE537-0C1B-4188-B192-8B44F7995173}" dt="2024-10-08T05:28:23.018" v="8025" actId="478"/>
          <ac:spMkLst>
            <pc:docMk/>
            <pc:sldMk cId="3903603084" sldId="356"/>
            <ac:spMk id="2" creationId="{415D8735-3EE0-9FB0-AC30-C057AB236E8F}"/>
          </ac:spMkLst>
        </pc:spChg>
        <pc:spChg chg="del">
          <ac:chgData name="増本智司(Masumoto Satoshi)" userId="191383a8-835e-4e71-b039-484ecbfa37ee" providerId="ADAL" clId="{609DE537-0C1B-4188-B192-8B44F7995173}" dt="2024-10-08T05:28:18.542" v="8024" actId="478"/>
          <ac:spMkLst>
            <pc:docMk/>
            <pc:sldMk cId="3903603084" sldId="356"/>
            <ac:spMk id="3" creationId="{852551FA-B23F-A918-77A0-F555DB26994E}"/>
          </ac:spMkLst>
        </pc:spChg>
        <pc:spChg chg="add mod">
          <ac:chgData name="増本智司(Masumoto Satoshi)" userId="191383a8-835e-4e71-b039-484ecbfa37ee" providerId="ADAL" clId="{609DE537-0C1B-4188-B192-8B44F7995173}" dt="2024-10-08T05:47:36.826" v="8200" actId="20577"/>
          <ac:spMkLst>
            <pc:docMk/>
            <pc:sldMk cId="3903603084" sldId="356"/>
            <ac:spMk id="13" creationId="{16786F19-6DA6-418C-5520-E701FF2DEB9F}"/>
          </ac:spMkLst>
        </pc:spChg>
        <pc:spChg chg="add mod">
          <ac:chgData name="増本智司(Masumoto Satoshi)" userId="191383a8-835e-4e71-b039-484ecbfa37ee" providerId="ADAL" clId="{609DE537-0C1B-4188-B192-8B44F7995173}" dt="2024-10-09T11:46:35.203" v="10648" actId="5793"/>
          <ac:spMkLst>
            <pc:docMk/>
            <pc:sldMk cId="3903603084" sldId="356"/>
            <ac:spMk id="14" creationId="{DEFDCAEC-22E5-B7E6-9C1F-CCB2E32A3695}"/>
          </ac:spMkLst>
        </pc:spChg>
        <pc:picChg chg="add del mod modCrop">
          <ac:chgData name="増本智司(Masumoto Satoshi)" userId="191383a8-835e-4e71-b039-484ecbfa37ee" providerId="ADAL" clId="{609DE537-0C1B-4188-B192-8B44F7995173}" dt="2024-10-08T05:30:36.116" v="8085" actId="478"/>
          <ac:picMkLst>
            <pc:docMk/>
            <pc:sldMk cId="3903603084" sldId="356"/>
            <ac:picMk id="5" creationId="{C8E0912D-3D2B-C7A3-D844-E810C31866A5}"/>
          </ac:picMkLst>
        </pc:picChg>
        <pc:picChg chg="add mod">
          <ac:chgData name="増本智司(Masumoto Satoshi)" userId="191383a8-835e-4e71-b039-484ecbfa37ee" providerId="ADAL" clId="{609DE537-0C1B-4188-B192-8B44F7995173}" dt="2024-10-08T05:28:27.870" v="8026"/>
          <ac:picMkLst>
            <pc:docMk/>
            <pc:sldMk cId="3903603084" sldId="356"/>
            <ac:picMk id="6" creationId="{4C2E4ADA-CA0C-4DC5-D36B-06BC183A6176}"/>
          </ac:picMkLst>
        </pc:picChg>
        <pc:picChg chg="add mod">
          <ac:chgData name="増本智司(Masumoto Satoshi)" userId="191383a8-835e-4e71-b039-484ecbfa37ee" providerId="ADAL" clId="{609DE537-0C1B-4188-B192-8B44F7995173}" dt="2024-10-08T05:28:28.225" v="8027"/>
          <ac:picMkLst>
            <pc:docMk/>
            <pc:sldMk cId="3903603084" sldId="356"/>
            <ac:picMk id="7" creationId="{0869B1D5-740D-B7F5-3AF2-32646D5D3F6C}"/>
          </ac:picMkLst>
        </pc:picChg>
        <pc:picChg chg="add mod">
          <ac:chgData name="増本智司(Masumoto Satoshi)" userId="191383a8-835e-4e71-b039-484ecbfa37ee" providerId="ADAL" clId="{609DE537-0C1B-4188-B192-8B44F7995173}" dt="2024-10-08T05:28:42.648" v="8033" actId="1076"/>
          <ac:picMkLst>
            <pc:docMk/>
            <pc:sldMk cId="3903603084" sldId="356"/>
            <ac:picMk id="8" creationId="{7B3B47D2-978A-D8D9-B667-066F1D4164CE}"/>
          </ac:picMkLst>
        </pc:picChg>
        <pc:picChg chg="add mod">
          <ac:chgData name="増本智司(Masumoto Satoshi)" userId="191383a8-835e-4e71-b039-484ecbfa37ee" providerId="ADAL" clId="{609DE537-0C1B-4188-B192-8B44F7995173}" dt="2024-10-08T05:28:43.255" v="8035" actId="1076"/>
          <ac:picMkLst>
            <pc:docMk/>
            <pc:sldMk cId="3903603084" sldId="356"/>
            <ac:picMk id="9" creationId="{D8ECAE3E-4C1E-59CF-031F-AB9E5D29CC8D}"/>
          </ac:picMkLst>
        </pc:picChg>
        <pc:picChg chg="add del mod modCrop">
          <ac:chgData name="増本智司(Masumoto Satoshi)" userId="191383a8-835e-4e71-b039-484ecbfa37ee" providerId="ADAL" clId="{609DE537-0C1B-4188-B192-8B44F7995173}" dt="2024-10-08T05:47:00.053" v="8127" actId="478"/>
          <ac:picMkLst>
            <pc:docMk/>
            <pc:sldMk cId="3903603084" sldId="356"/>
            <ac:picMk id="10" creationId="{F1093336-F7EA-2925-4368-9F8AB8953AEE}"/>
          </ac:picMkLst>
        </pc:picChg>
        <pc:picChg chg="add del mod modCrop">
          <ac:chgData name="増本智司(Masumoto Satoshi)" userId="191383a8-835e-4e71-b039-484ecbfa37ee" providerId="ADAL" clId="{609DE537-0C1B-4188-B192-8B44F7995173}" dt="2024-10-08T05:47:00.053" v="8127" actId="478"/>
          <ac:picMkLst>
            <pc:docMk/>
            <pc:sldMk cId="3903603084" sldId="356"/>
            <ac:picMk id="11" creationId="{592417EE-B2D7-04F2-E580-8702717250DA}"/>
          </ac:picMkLst>
        </pc:picChg>
        <pc:picChg chg="add del mod modCrop">
          <ac:chgData name="増本智司(Masumoto Satoshi)" userId="191383a8-835e-4e71-b039-484ecbfa37ee" providerId="ADAL" clId="{609DE537-0C1B-4188-B192-8B44F7995173}" dt="2024-10-08T05:47:00.053" v="8127" actId="478"/>
          <ac:picMkLst>
            <pc:docMk/>
            <pc:sldMk cId="3903603084" sldId="356"/>
            <ac:picMk id="12" creationId="{E0A40C7F-ABE7-4958-6FFC-5C97CE2FEAB1}"/>
          </ac:picMkLst>
        </pc:picChg>
        <pc:picChg chg="mod">
          <ac:chgData name="増本智司(Masumoto Satoshi)" userId="191383a8-835e-4e71-b039-484ecbfa37ee" providerId="ADAL" clId="{609DE537-0C1B-4188-B192-8B44F7995173}" dt="2024-10-08T05:49:42.986" v="8207" actId="1076"/>
          <ac:picMkLst>
            <pc:docMk/>
            <pc:sldMk cId="3903603084" sldId="356"/>
            <ac:picMk id="15" creationId="{E3C9BDAC-30DD-34D5-3137-4A657F6CFE88}"/>
          </ac:picMkLst>
        </pc:picChg>
      </pc:sldChg>
      <pc:sldChg chg="addSp delSp modSp new mod ord modClrScheme chgLayout modNotes">
        <pc:chgData name="増本智司(Masumoto Satoshi)" userId="191383a8-835e-4e71-b039-484ecbfa37ee" providerId="ADAL" clId="{609DE537-0C1B-4188-B192-8B44F7995173}" dt="2024-10-12T03:48:00.955" v="14117"/>
        <pc:sldMkLst>
          <pc:docMk/>
          <pc:sldMk cId="4165302212" sldId="357"/>
        </pc:sldMkLst>
        <pc:spChg chg="mod ord">
          <ac:chgData name="増本智司(Masumoto Satoshi)" userId="191383a8-835e-4e71-b039-484ecbfa37ee" providerId="ADAL" clId="{609DE537-0C1B-4188-B192-8B44F7995173}" dt="2024-10-09T06:10:05.514" v="10489" actId="700"/>
          <ac:spMkLst>
            <pc:docMk/>
            <pc:sldMk cId="4165302212" sldId="357"/>
            <ac:spMk id="2" creationId="{BB9B2D85-687B-2611-DF44-1112F5E42298}"/>
          </ac:spMkLst>
        </pc:spChg>
        <pc:spChg chg="del mod ord">
          <ac:chgData name="増本智司(Masumoto Satoshi)" userId="191383a8-835e-4e71-b039-484ecbfa37ee" providerId="ADAL" clId="{609DE537-0C1B-4188-B192-8B44F7995173}" dt="2024-10-09T02:01:56.530" v="10238" actId="700"/>
          <ac:spMkLst>
            <pc:docMk/>
            <pc:sldMk cId="4165302212" sldId="357"/>
            <ac:spMk id="3" creationId="{86852B99-4E4B-9229-1D44-0C4A95D740FF}"/>
          </ac:spMkLst>
        </pc:spChg>
        <pc:spChg chg="del">
          <ac:chgData name="増本智司(Masumoto Satoshi)" userId="191383a8-835e-4e71-b039-484ecbfa37ee" providerId="ADAL" clId="{609DE537-0C1B-4188-B192-8B44F7995173}" dt="2024-10-09T02:01:56.530" v="10238" actId="700"/>
          <ac:spMkLst>
            <pc:docMk/>
            <pc:sldMk cId="4165302212" sldId="357"/>
            <ac:spMk id="4" creationId="{55308DCA-C3FC-E4F2-184D-C4A1C3DEFCD0}"/>
          </ac:spMkLst>
        </pc:spChg>
        <pc:spChg chg="add">
          <ac:chgData name="増本智司(Masumoto Satoshi)" userId="191383a8-835e-4e71-b039-484ecbfa37ee" providerId="ADAL" clId="{609DE537-0C1B-4188-B192-8B44F7995173}" dt="2024-10-09T02:01:28.212" v="10233"/>
          <ac:spMkLst>
            <pc:docMk/>
            <pc:sldMk cId="4165302212" sldId="357"/>
            <ac:spMk id="7" creationId="{A205432B-C1F5-95E6-99A3-B83E02319099}"/>
          </ac:spMkLst>
        </pc:spChg>
        <pc:spChg chg="add mod ord">
          <ac:chgData name="増本智司(Masumoto Satoshi)" userId="191383a8-835e-4e71-b039-484ecbfa37ee" providerId="ADAL" clId="{609DE537-0C1B-4188-B192-8B44F7995173}" dt="2024-10-12T00:38:39.219" v="13963" actId="14100"/>
          <ac:spMkLst>
            <pc:docMk/>
            <pc:sldMk cId="4165302212" sldId="357"/>
            <ac:spMk id="9" creationId="{BADF990E-F065-CF42-7A33-97A5A10D52A5}"/>
          </ac:spMkLst>
        </pc:spChg>
        <pc:spChg chg="add mod ord">
          <ac:chgData name="増本智司(Masumoto Satoshi)" userId="191383a8-835e-4e71-b039-484ecbfa37ee" providerId="ADAL" clId="{609DE537-0C1B-4188-B192-8B44F7995173}" dt="2024-10-12T00:38:45.986" v="13968" actId="1035"/>
          <ac:spMkLst>
            <pc:docMk/>
            <pc:sldMk cId="4165302212" sldId="357"/>
            <ac:spMk id="10" creationId="{C1045833-7CBC-83F8-C990-B09669B570FA}"/>
          </ac:spMkLst>
        </pc:spChg>
        <pc:picChg chg="add del mod ord">
          <ac:chgData name="増本智司(Masumoto Satoshi)" userId="191383a8-835e-4e71-b039-484ecbfa37ee" providerId="ADAL" clId="{609DE537-0C1B-4188-B192-8B44F7995173}" dt="2024-10-09T11:35:53.049" v="10535" actId="478"/>
          <ac:picMkLst>
            <pc:docMk/>
            <pc:sldMk cId="4165302212" sldId="357"/>
            <ac:picMk id="5" creationId="{69F6CC07-FD60-16C1-8362-F3F65DAC120B}"/>
          </ac:picMkLst>
        </pc:picChg>
        <pc:picChg chg="add del mod">
          <ac:chgData name="増本智司(Masumoto Satoshi)" userId="191383a8-835e-4e71-b039-484ecbfa37ee" providerId="ADAL" clId="{609DE537-0C1B-4188-B192-8B44F7995173}" dt="2024-10-09T11:35:52.390" v="10534" actId="478"/>
          <ac:picMkLst>
            <pc:docMk/>
            <pc:sldMk cId="4165302212" sldId="357"/>
            <ac:picMk id="6" creationId="{00D4C12D-26F4-EF48-D265-0E5107E456DD}"/>
          </ac:picMkLst>
        </pc:picChg>
        <pc:picChg chg="del mod">
          <ac:chgData name="増本智司(Masumoto Satoshi)" userId="191383a8-835e-4e71-b039-484ecbfa37ee" providerId="ADAL" clId="{609DE537-0C1B-4188-B192-8B44F7995173}" dt="2024-10-09T11:35:53.891" v="10536" actId="478"/>
          <ac:picMkLst>
            <pc:docMk/>
            <pc:sldMk cId="4165302212" sldId="357"/>
            <ac:picMk id="8" creationId="{8A6B45FA-7E23-24DC-2989-836C7307ED33}"/>
          </ac:picMkLst>
        </pc:picChg>
        <pc:picChg chg="mod">
          <ac:chgData name="増本智司(Masumoto Satoshi)" userId="191383a8-835e-4e71-b039-484ecbfa37ee" providerId="ADAL" clId="{609DE537-0C1B-4188-B192-8B44F7995173}" dt="2024-10-09T11:38:04.363" v="10598" actId="1038"/>
          <ac:picMkLst>
            <pc:docMk/>
            <pc:sldMk cId="4165302212" sldId="357"/>
            <ac:picMk id="11" creationId="{E17D55FC-4DCB-8D99-8794-BCE35D11A648}"/>
          </ac:picMkLst>
        </pc:picChg>
        <pc:picChg chg="mod">
          <ac:chgData name="増本智司(Masumoto Satoshi)" userId="191383a8-835e-4e71-b039-484ecbfa37ee" providerId="ADAL" clId="{609DE537-0C1B-4188-B192-8B44F7995173}" dt="2024-10-09T11:38:04.363" v="10598" actId="1038"/>
          <ac:picMkLst>
            <pc:docMk/>
            <pc:sldMk cId="4165302212" sldId="357"/>
            <ac:picMk id="12" creationId="{1183AAB7-99CB-5044-82D0-9837FC697866}"/>
          </ac:picMkLst>
        </pc:picChg>
        <pc:picChg chg="mod">
          <ac:chgData name="増本智司(Masumoto Satoshi)" userId="191383a8-835e-4e71-b039-484ecbfa37ee" providerId="ADAL" clId="{609DE537-0C1B-4188-B192-8B44F7995173}" dt="2024-10-09T11:38:43.807" v="10633" actId="1076"/>
          <ac:picMkLst>
            <pc:docMk/>
            <pc:sldMk cId="4165302212" sldId="357"/>
            <ac:picMk id="13" creationId="{8FE54EDE-1077-95BD-B1F4-555ADFC720CE}"/>
          </ac:picMkLst>
        </pc:picChg>
        <pc:picChg chg="add mod">
          <ac:chgData name="増本智司(Masumoto Satoshi)" userId="191383a8-835e-4e71-b039-484ecbfa37ee" providerId="ADAL" clId="{609DE537-0C1B-4188-B192-8B44F7995173}" dt="2024-10-12T00:43:25.326" v="13974" actId="1076"/>
          <ac:picMkLst>
            <pc:docMk/>
            <pc:sldMk cId="4165302212" sldId="357"/>
            <ac:picMk id="15" creationId="{0A88EEF8-1D09-919D-9518-C944BD6B0C8A}"/>
          </ac:picMkLst>
        </pc:picChg>
        <pc:picChg chg="add mod">
          <ac:chgData name="増本智司(Masumoto Satoshi)" userId="191383a8-835e-4e71-b039-484ecbfa37ee" providerId="ADAL" clId="{609DE537-0C1B-4188-B192-8B44F7995173}" dt="2024-10-12T00:43:29.835" v="13976" actId="1076"/>
          <ac:picMkLst>
            <pc:docMk/>
            <pc:sldMk cId="4165302212" sldId="357"/>
            <ac:picMk id="16" creationId="{D6E859DA-F1D2-0D77-F250-C231D2410E28}"/>
          </ac:picMkLst>
        </pc:picChg>
        <pc:picChg chg="add mod">
          <ac:chgData name="増本智司(Masumoto Satoshi)" userId="191383a8-835e-4e71-b039-484ecbfa37ee" providerId="ADAL" clId="{609DE537-0C1B-4188-B192-8B44F7995173}" dt="2024-10-12T00:43:36.637" v="13979" actId="1076"/>
          <ac:picMkLst>
            <pc:docMk/>
            <pc:sldMk cId="4165302212" sldId="357"/>
            <ac:picMk id="17" creationId="{B69531B1-85B7-7408-07B6-3878F5FAB68C}"/>
          </ac:picMkLst>
        </pc:picChg>
      </pc:sldChg>
      <pc:sldChg chg="addSp delSp modSp new mod modClrScheme chgLayout modNotes modNotesTx">
        <pc:chgData name="増本智司(Masumoto Satoshi)" userId="191383a8-835e-4e71-b039-484ecbfa37ee" providerId="ADAL" clId="{609DE537-0C1B-4188-B192-8B44F7995173}" dt="2024-11-28T02:13:23.985" v="41892" actId="20577"/>
        <pc:sldMkLst>
          <pc:docMk/>
          <pc:sldMk cId="2114638647" sldId="358"/>
        </pc:sldMkLst>
        <pc:spChg chg="del mod ord">
          <ac:chgData name="増本智司(Masumoto Satoshi)" userId="191383a8-835e-4e71-b039-484ecbfa37ee" providerId="ADAL" clId="{609DE537-0C1B-4188-B192-8B44F7995173}" dt="2024-10-10T03:43:29.196" v="11209" actId="700"/>
          <ac:spMkLst>
            <pc:docMk/>
            <pc:sldMk cId="2114638647" sldId="358"/>
            <ac:spMk id="2" creationId="{950C6860-DAAE-8D0A-CC02-00B2BBBAAF81}"/>
          </ac:spMkLst>
        </pc:spChg>
        <pc:spChg chg="del mod ord">
          <ac:chgData name="増本智司(Masumoto Satoshi)" userId="191383a8-835e-4e71-b039-484ecbfa37ee" providerId="ADAL" clId="{609DE537-0C1B-4188-B192-8B44F7995173}" dt="2024-10-10T03:43:29.196" v="11209" actId="700"/>
          <ac:spMkLst>
            <pc:docMk/>
            <pc:sldMk cId="2114638647" sldId="358"/>
            <ac:spMk id="3" creationId="{6F8425D7-B256-1636-F99E-7A968328F76A}"/>
          </ac:spMkLst>
        </pc:spChg>
        <pc:spChg chg="del">
          <ac:chgData name="増本智司(Masumoto Satoshi)" userId="191383a8-835e-4e71-b039-484ecbfa37ee" providerId="ADAL" clId="{609DE537-0C1B-4188-B192-8B44F7995173}" dt="2024-10-10T03:43:29.196" v="11209" actId="700"/>
          <ac:spMkLst>
            <pc:docMk/>
            <pc:sldMk cId="2114638647" sldId="358"/>
            <ac:spMk id="4" creationId="{E13FED54-B3FB-C75F-6BB0-99205372B8D3}"/>
          </ac:spMkLst>
        </pc:spChg>
        <pc:spChg chg="add mod ord">
          <ac:chgData name="増本智司(Masumoto Satoshi)" userId="191383a8-835e-4e71-b039-484ecbfa37ee" providerId="ADAL" clId="{609DE537-0C1B-4188-B192-8B44F7995173}" dt="2024-10-10T03:43:36.684" v="11211"/>
          <ac:spMkLst>
            <pc:docMk/>
            <pc:sldMk cId="2114638647" sldId="358"/>
            <ac:spMk id="5" creationId="{294918B0-6F55-2FC1-B5C5-D9EDF8253503}"/>
          </ac:spMkLst>
        </pc:spChg>
        <pc:spChg chg="add mod ord">
          <ac:chgData name="増本智司(Masumoto Satoshi)" userId="191383a8-835e-4e71-b039-484ecbfa37ee" providerId="ADAL" clId="{609DE537-0C1B-4188-B192-8B44F7995173}" dt="2024-10-15T23:25:15.811" v="15974" actId="20577"/>
          <ac:spMkLst>
            <pc:docMk/>
            <pc:sldMk cId="2114638647" sldId="358"/>
            <ac:spMk id="6" creationId="{94DF7056-6B29-73E3-6992-966A3AF6ED4A}"/>
          </ac:spMkLst>
        </pc:spChg>
        <pc:picChg chg="del mod">
          <ac:chgData name="増本智司(Masumoto Satoshi)" userId="191383a8-835e-4e71-b039-484ecbfa37ee" providerId="ADAL" clId="{609DE537-0C1B-4188-B192-8B44F7995173}" dt="2024-10-10T08:25:58.137" v="11543" actId="478"/>
          <ac:picMkLst>
            <pc:docMk/>
            <pc:sldMk cId="2114638647" sldId="358"/>
            <ac:picMk id="7" creationId="{81565426-3647-55BD-24A8-E809C3EF8348}"/>
          </ac:picMkLst>
        </pc:picChg>
        <pc:picChg chg="add del mod">
          <ac:chgData name="増本智司(Masumoto Satoshi)" userId="191383a8-835e-4e71-b039-484ecbfa37ee" providerId="ADAL" clId="{609DE537-0C1B-4188-B192-8B44F7995173}" dt="2024-10-15T23:23:58.659" v="15896" actId="478"/>
          <ac:picMkLst>
            <pc:docMk/>
            <pc:sldMk cId="2114638647" sldId="358"/>
            <ac:picMk id="9" creationId="{C31A4D8B-E055-201F-3ABA-DECDA57587FD}"/>
          </ac:picMkLst>
        </pc:picChg>
        <pc:picChg chg="add mod">
          <ac:chgData name="増本智司(Masumoto Satoshi)" userId="191383a8-835e-4e71-b039-484ecbfa37ee" providerId="ADAL" clId="{609DE537-0C1B-4188-B192-8B44F7995173}" dt="2024-10-15T23:24:23.851" v="15902" actId="1076"/>
          <ac:picMkLst>
            <pc:docMk/>
            <pc:sldMk cId="2114638647" sldId="358"/>
            <ac:picMk id="11" creationId="{B58516FA-9806-59B4-209B-480721DD6F9A}"/>
          </ac:picMkLst>
        </pc:picChg>
        <pc:picChg chg="add mod">
          <ac:chgData name="増本智司(Masumoto Satoshi)" userId="191383a8-835e-4e71-b039-484ecbfa37ee" providerId="ADAL" clId="{609DE537-0C1B-4188-B192-8B44F7995173}" dt="2024-10-15T23:24:12.614" v="15901" actId="1076"/>
          <ac:picMkLst>
            <pc:docMk/>
            <pc:sldMk cId="2114638647" sldId="358"/>
            <ac:picMk id="13" creationId="{77138657-D05E-B467-713A-111582B8B46F}"/>
          </ac:picMkLst>
        </pc:picChg>
      </pc:sldChg>
      <pc:sldChg chg="addSp delSp modSp new mod modClrScheme chgLayout modNotes">
        <pc:chgData name="増本智司(Masumoto Satoshi)" userId="191383a8-835e-4e71-b039-484ecbfa37ee" providerId="ADAL" clId="{609DE537-0C1B-4188-B192-8B44F7995173}" dt="2024-10-11T23:10:19.128" v="13860" actId="6549"/>
        <pc:sldMkLst>
          <pc:docMk/>
          <pc:sldMk cId="3015801880" sldId="359"/>
        </pc:sldMkLst>
        <pc:spChg chg="mod ord">
          <ac:chgData name="増本智司(Masumoto Satoshi)" userId="191383a8-835e-4e71-b039-484ecbfa37ee" providerId="ADAL" clId="{609DE537-0C1B-4188-B192-8B44F7995173}" dt="2024-10-11T01:26:42.428" v="11895" actId="404"/>
          <ac:spMkLst>
            <pc:docMk/>
            <pc:sldMk cId="3015801880" sldId="359"/>
            <ac:spMk id="2" creationId="{9C160BC9-A749-30E7-AE10-5C2AEFE239D0}"/>
          </ac:spMkLst>
        </pc:spChg>
        <pc:spChg chg="del mod ord">
          <ac:chgData name="増本智司(Masumoto Satoshi)" userId="191383a8-835e-4e71-b039-484ecbfa37ee" providerId="ADAL" clId="{609DE537-0C1B-4188-B192-8B44F7995173}" dt="2024-10-10T07:46:34.351" v="11482" actId="700"/>
          <ac:spMkLst>
            <pc:docMk/>
            <pc:sldMk cId="3015801880" sldId="359"/>
            <ac:spMk id="3" creationId="{B65C8051-8360-9C7D-FC8F-0E369DA46D7F}"/>
          </ac:spMkLst>
        </pc:spChg>
        <pc:spChg chg="del">
          <ac:chgData name="増本智司(Masumoto Satoshi)" userId="191383a8-835e-4e71-b039-484ecbfa37ee" providerId="ADAL" clId="{609DE537-0C1B-4188-B192-8B44F7995173}" dt="2024-10-10T07:46:34.351" v="11482" actId="700"/>
          <ac:spMkLst>
            <pc:docMk/>
            <pc:sldMk cId="3015801880" sldId="359"/>
            <ac:spMk id="4" creationId="{167998DA-8CD8-1924-DE60-43FDD3A28AB9}"/>
          </ac:spMkLst>
        </pc:spChg>
        <pc:spChg chg="add del mod ord">
          <ac:chgData name="増本智司(Masumoto Satoshi)" userId="191383a8-835e-4e71-b039-484ecbfa37ee" providerId="ADAL" clId="{609DE537-0C1B-4188-B192-8B44F7995173}" dt="2024-10-11T01:11:07.933" v="11868" actId="700"/>
          <ac:spMkLst>
            <pc:docMk/>
            <pc:sldMk cId="3015801880" sldId="359"/>
            <ac:spMk id="5" creationId="{EEE466A2-157C-8387-10BD-AC3657B201BC}"/>
          </ac:spMkLst>
        </pc:spChg>
        <pc:spChg chg="add mod">
          <ac:chgData name="増本智司(Masumoto Satoshi)" userId="191383a8-835e-4e71-b039-484ecbfa37ee" providerId="ADAL" clId="{609DE537-0C1B-4188-B192-8B44F7995173}" dt="2024-10-11T01:02:24.701" v="11789" actId="2711"/>
          <ac:spMkLst>
            <pc:docMk/>
            <pc:sldMk cId="3015801880" sldId="359"/>
            <ac:spMk id="10" creationId="{46548A32-B8AB-E0DA-7277-E347D7882FFC}"/>
          </ac:spMkLst>
        </pc:spChg>
        <pc:spChg chg="add mod">
          <ac:chgData name="増本智司(Masumoto Satoshi)" userId="191383a8-835e-4e71-b039-484ecbfa37ee" providerId="ADAL" clId="{609DE537-0C1B-4188-B192-8B44F7995173}" dt="2024-10-11T01:08:21.946" v="11794" actId="2711"/>
          <ac:spMkLst>
            <pc:docMk/>
            <pc:sldMk cId="3015801880" sldId="359"/>
            <ac:spMk id="11" creationId="{5622864A-5E76-B70F-A133-B5BDC4D25FC1}"/>
          </ac:spMkLst>
        </pc:spChg>
        <pc:spChg chg="add mod">
          <ac:chgData name="増本智司(Masumoto Satoshi)" userId="191383a8-835e-4e71-b039-484ecbfa37ee" providerId="ADAL" clId="{609DE537-0C1B-4188-B192-8B44F7995173}" dt="2024-10-11T01:02:41.165" v="11790" actId="2711"/>
          <ac:spMkLst>
            <pc:docMk/>
            <pc:sldMk cId="3015801880" sldId="359"/>
            <ac:spMk id="12" creationId="{1B2420D7-BD25-4354-DC2B-DE9F10B1103B}"/>
          </ac:spMkLst>
        </pc:spChg>
        <pc:spChg chg="add mod">
          <ac:chgData name="増本智司(Masumoto Satoshi)" userId="191383a8-835e-4e71-b039-484ecbfa37ee" providerId="ADAL" clId="{609DE537-0C1B-4188-B192-8B44F7995173}" dt="2024-10-11T01:07:30.611" v="11791" actId="2711"/>
          <ac:spMkLst>
            <pc:docMk/>
            <pc:sldMk cId="3015801880" sldId="359"/>
            <ac:spMk id="13" creationId="{2A246F04-1D28-D157-A798-FBD0C81FD401}"/>
          </ac:spMkLst>
        </pc:spChg>
        <pc:spChg chg="add mod">
          <ac:chgData name="増本智司(Masumoto Satoshi)" userId="191383a8-835e-4e71-b039-484ecbfa37ee" providerId="ADAL" clId="{609DE537-0C1B-4188-B192-8B44F7995173}" dt="2024-10-11T01:08:01.682" v="11793" actId="2711"/>
          <ac:spMkLst>
            <pc:docMk/>
            <pc:sldMk cId="3015801880" sldId="359"/>
            <ac:spMk id="14" creationId="{169C6141-4201-EDD7-C4FB-15D68D335B5C}"/>
          </ac:spMkLst>
        </pc:spChg>
        <pc:spChg chg="add mod">
          <ac:chgData name="増本智司(Masumoto Satoshi)" userId="191383a8-835e-4e71-b039-484ecbfa37ee" providerId="ADAL" clId="{609DE537-0C1B-4188-B192-8B44F7995173}" dt="2024-10-11T23:10:19.128" v="13860" actId="6549"/>
          <ac:spMkLst>
            <pc:docMk/>
            <pc:sldMk cId="3015801880" sldId="359"/>
            <ac:spMk id="16" creationId="{A1564588-C395-D707-6943-42864C2226A7}"/>
          </ac:spMkLst>
        </pc:spChg>
        <pc:spChg chg="add mod ord">
          <ac:chgData name="増本智司(Masumoto Satoshi)" userId="191383a8-835e-4e71-b039-484ecbfa37ee" providerId="ADAL" clId="{609DE537-0C1B-4188-B192-8B44F7995173}" dt="2024-10-11T04:28:12.093" v="12235" actId="2710"/>
          <ac:spMkLst>
            <pc:docMk/>
            <pc:sldMk cId="3015801880" sldId="359"/>
            <ac:spMk id="17" creationId="{12248F18-29E9-A514-3633-E9F92719A654}"/>
          </ac:spMkLst>
        </pc:spChg>
        <pc:spChg chg="add mod ord">
          <ac:chgData name="増本智司(Masumoto Satoshi)" userId="191383a8-835e-4e71-b039-484ecbfa37ee" providerId="ADAL" clId="{609DE537-0C1B-4188-B192-8B44F7995173}" dt="2024-10-11T04:28:34.016" v="12239" actId="255"/>
          <ac:spMkLst>
            <pc:docMk/>
            <pc:sldMk cId="3015801880" sldId="359"/>
            <ac:spMk id="18" creationId="{7F254CC9-1979-7418-FA14-4E85CE682B1D}"/>
          </ac:spMkLst>
        </pc:spChg>
        <pc:spChg chg="add del mod">
          <ac:chgData name="増本智司(Masumoto Satoshi)" userId="191383a8-835e-4e71-b039-484ecbfa37ee" providerId="ADAL" clId="{609DE537-0C1B-4188-B192-8B44F7995173}" dt="2024-10-11T23:10:06.953" v="13824" actId="478"/>
          <ac:spMkLst>
            <pc:docMk/>
            <pc:sldMk cId="3015801880" sldId="359"/>
            <ac:spMk id="20" creationId="{87CB1545-FA15-5575-FD4F-185672E68D76}"/>
          </ac:spMkLst>
        </pc:spChg>
        <pc:grpChg chg="add mod ord">
          <ac:chgData name="増本智司(Masumoto Satoshi)" userId="191383a8-835e-4e71-b039-484ecbfa37ee" providerId="ADAL" clId="{609DE537-0C1B-4188-B192-8B44F7995173}" dt="2024-10-11T01:30:09.087" v="11926" actId="164"/>
          <ac:grpSpMkLst>
            <pc:docMk/>
            <pc:sldMk cId="3015801880" sldId="359"/>
            <ac:grpSpMk id="15" creationId="{5DDDEDC2-2890-0CF6-6512-E8842E78EACA}"/>
          </ac:grpSpMkLst>
        </pc:grpChg>
        <pc:grpChg chg="add mod ord">
          <ac:chgData name="増本智司(Masumoto Satoshi)" userId="191383a8-835e-4e71-b039-484ecbfa37ee" providerId="ADAL" clId="{609DE537-0C1B-4188-B192-8B44F7995173}" dt="2024-10-11T23:09:42.296" v="13734" actId="1035"/>
          <ac:grpSpMkLst>
            <pc:docMk/>
            <pc:sldMk cId="3015801880" sldId="359"/>
            <ac:grpSpMk id="19" creationId="{94ED04FD-BF71-E6FC-3703-1B7AD80631BD}"/>
          </ac:grpSpMkLst>
        </pc:grpChg>
        <pc:picChg chg="add del mod">
          <ac:chgData name="増本智司(Masumoto Satoshi)" userId="191383a8-835e-4e71-b039-484ecbfa37ee" providerId="ADAL" clId="{609DE537-0C1B-4188-B192-8B44F7995173}" dt="2024-10-11T00:52:18.400" v="11614" actId="478"/>
          <ac:picMkLst>
            <pc:docMk/>
            <pc:sldMk cId="3015801880" sldId="359"/>
            <ac:picMk id="7" creationId="{9ABCB16A-9E60-2D82-2C9F-D2D534367935}"/>
          </ac:picMkLst>
        </pc:picChg>
        <pc:picChg chg="add mod">
          <ac:chgData name="増本智司(Masumoto Satoshi)" userId="191383a8-835e-4e71-b039-484ecbfa37ee" providerId="ADAL" clId="{609DE537-0C1B-4188-B192-8B44F7995173}" dt="2024-10-11T01:00:29.449" v="11735" actId="164"/>
          <ac:picMkLst>
            <pc:docMk/>
            <pc:sldMk cId="3015801880" sldId="359"/>
            <ac:picMk id="9" creationId="{B545D1F4-9A7D-8D27-6D27-B780B1043D43}"/>
          </ac:picMkLst>
        </pc:picChg>
      </pc:sldChg>
      <pc:sldChg chg="new del">
        <pc:chgData name="増本智司(Masumoto Satoshi)" userId="191383a8-835e-4e71-b039-484ecbfa37ee" providerId="ADAL" clId="{609DE537-0C1B-4188-B192-8B44F7995173}" dt="2024-10-10T06:24:50.177" v="11382" actId="2696"/>
        <pc:sldMkLst>
          <pc:docMk/>
          <pc:sldMk cId="496410389" sldId="360"/>
        </pc:sldMkLst>
      </pc:sldChg>
      <pc:sldChg chg="addSp delSp modSp add mod modClrScheme chgLayout modNotes">
        <pc:chgData name="増本智司(Masumoto Satoshi)" userId="191383a8-835e-4e71-b039-484ecbfa37ee" providerId="ADAL" clId="{609DE537-0C1B-4188-B192-8B44F7995173}" dt="2024-10-11T04:30:37.279" v="12351" actId="1037"/>
        <pc:sldMkLst>
          <pc:docMk/>
          <pc:sldMk cId="564101219" sldId="360"/>
        </pc:sldMkLst>
        <pc:spChg chg="mod ord">
          <ac:chgData name="増本智司(Masumoto Satoshi)" userId="191383a8-835e-4e71-b039-484ecbfa37ee" providerId="ADAL" clId="{609DE537-0C1B-4188-B192-8B44F7995173}" dt="2024-10-11T04:29:29.819" v="12240"/>
          <ac:spMkLst>
            <pc:docMk/>
            <pc:sldMk cId="564101219" sldId="360"/>
            <ac:spMk id="2" creationId="{9C160BC9-A749-30E7-AE10-5C2AEFE239D0}"/>
          </ac:spMkLst>
        </pc:spChg>
        <pc:spChg chg="del mod ord">
          <ac:chgData name="増本智司(Masumoto Satoshi)" userId="191383a8-835e-4e71-b039-484ecbfa37ee" providerId="ADAL" clId="{609DE537-0C1B-4188-B192-8B44F7995173}" dt="2024-10-10T07:17:57.270" v="11451" actId="700"/>
          <ac:spMkLst>
            <pc:docMk/>
            <pc:sldMk cId="564101219" sldId="360"/>
            <ac:spMk id="3" creationId="{B65C8051-8360-9C7D-FC8F-0E369DA46D7F}"/>
          </ac:spMkLst>
        </pc:spChg>
        <pc:spChg chg="del">
          <ac:chgData name="増本智司(Masumoto Satoshi)" userId="191383a8-835e-4e71-b039-484ecbfa37ee" providerId="ADAL" clId="{609DE537-0C1B-4188-B192-8B44F7995173}" dt="2024-10-10T07:17:57.270" v="11451" actId="700"/>
          <ac:spMkLst>
            <pc:docMk/>
            <pc:sldMk cId="564101219" sldId="360"/>
            <ac:spMk id="4" creationId="{167998DA-8CD8-1924-DE60-43FDD3A28AB9}"/>
          </ac:spMkLst>
        </pc:spChg>
        <pc:spChg chg="add mod ord">
          <ac:chgData name="増本智司(Masumoto Satoshi)" userId="191383a8-835e-4e71-b039-484ecbfa37ee" providerId="ADAL" clId="{609DE537-0C1B-4188-B192-8B44F7995173}" dt="2024-10-11T04:30:06.459" v="12242" actId="20577"/>
          <ac:spMkLst>
            <pc:docMk/>
            <pc:sldMk cId="564101219" sldId="360"/>
            <ac:spMk id="5" creationId="{3D0A9517-AFB2-17D4-9519-694C9E93AAE0}"/>
          </ac:spMkLst>
        </pc:spChg>
        <pc:spChg chg="add mod ord">
          <ac:chgData name="増本智司(Masumoto Satoshi)" userId="191383a8-835e-4e71-b039-484ecbfa37ee" providerId="ADAL" clId="{609DE537-0C1B-4188-B192-8B44F7995173}" dt="2024-10-11T04:30:37.279" v="12351" actId="1037"/>
          <ac:spMkLst>
            <pc:docMk/>
            <pc:sldMk cId="564101219" sldId="360"/>
            <ac:spMk id="6" creationId="{22DE4778-C95B-C23F-683B-2EF9154E3718}"/>
          </ac:spMkLst>
        </pc:spChg>
      </pc:sldChg>
      <pc:sldChg chg="addSp modSp new mod ord modNotes">
        <pc:chgData name="増本智司(Masumoto Satoshi)" userId="191383a8-835e-4e71-b039-484ecbfa37ee" providerId="ADAL" clId="{609DE537-0C1B-4188-B192-8B44F7995173}" dt="2024-11-28T02:15:10.244" v="41898"/>
        <pc:sldMkLst>
          <pc:docMk/>
          <pc:sldMk cId="3284147243" sldId="361"/>
        </pc:sldMkLst>
        <pc:spChg chg="mod">
          <ac:chgData name="増本智司(Masumoto Satoshi)" userId="191383a8-835e-4e71-b039-484ecbfa37ee" providerId="ADAL" clId="{609DE537-0C1B-4188-B192-8B44F7995173}" dt="2024-10-11T04:31:52.069" v="12370" actId="20577"/>
          <ac:spMkLst>
            <pc:docMk/>
            <pc:sldMk cId="3284147243" sldId="361"/>
            <ac:spMk id="2" creationId="{F6792644-5C61-1927-4AC5-F9A7025ACDEE}"/>
          </ac:spMkLst>
        </pc:spChg>
        <pc:spChg chg="mod ord">
          <ac:chgData name="増本智司(Masumoto Satoshi)" userId="191383a8-835e-4e71-b039-484ecbfa37ee" providerId="ADAL" clId="{609DE537-0C1B-4188-B192-8B44F7995173}" dt="2024-10-16T09:45:05.223" v="17373" actId="14100"/>
          <ac:spMkLst>
            <pc:docMk/>
            <pc:sldMk cId="3284147243" sldId="361"/>
            <ac:spMk id="3" creationId="{F707C988-8E47-1BF9-22C1-ABD7B6BF1C6D}"/>
          </ac:spMkLst>
        </pc:spChg>
        <pc:picChg chg="add mod ord">
          <ac:chgData name="増本智司(Masumoto Satoshi)" userId="191383a8-835e-4e71-b039-484ecbfa37ee" providerId="ADAL" clId="{609DE537-0C1B-4188-B192-8B44F7995173}" dt="2024-10-12T00:37:29.799" v="13939" actId="1076"/>
          <ac:picMkLst>
            <pc:docMk/>
            <pc:sldMk cId="3284147243" sldId="361"/>
            <ac:picMk id="5" creationId="{C0E2D33D-E1CA-5F6F-27B7-4C48A23B784B}"/>
          </ac:picMkLst>
        </pc:picChg>
      </pc:sldChg>
      <pc:sldChg chg="addSp delSp modSp new mod modClrScheme chgLayout modNotes">
        <pc:chgData name="増本智司(Masumoto Satoshi)" userId="191383a8-835e-4e71-b039-484ecbfa37ee" providerId="ADAL" clId="{609DE537-0C1B-4188-B192-8B44F7995173}" dt="2024-11-28T02:16:53.508" v="41900"/>
        <pc:sldMkLst>
          <pc:docMk/>
          <pc:sldMk cId="3466717073" sldId="362"/>
        </pc:sldMkLst>
        <pc:spChg chg="mod ord">
          <ac:chgData name="増本智司(Masumoto Satoshi)" userId="191383a8-835e-4e71-b039-484ecbfa37ee" providerId="ADAL" clId="{609DE537-0C1B-4188-B192-8B44F7995173}" dt="2024-10-12T00:35:43.798" v="13921" actId="2711"/>
          <ac:spMkLst>
            <pc:docMk/>
            <pc:sldMk cId="3466717073" sldId="362"/>
            <ac:spMk id="2" creationId="{9DB58BC1-21B8-D6B5-5C92-7519520A7A4B}"/>
          </ac:spMkLst>
        </pc:spChg>
        <pc:spChg chg="add del mod ord">
          <ac:chgData name="増本智司(Masumoto Satoshi)" userId="191383a8-835e-4e71-b039-484ecbfa37ee" providerId="ADAL" clId="{609DE537-0C1B-4188-B192-8B44F7995173}" dt="2024-10-11T23:01:02.078" v="13327" actId="700"/>
          <ac:spMkLst>
            <pc:docMk/>
            <pc:sldMk cId="3466717073" sldId="362"/>
            <ac:spMk id="3" creationId="{BC38D76D-BACF-FEFC-A045-E5C76ABBB161}"/>
          </ac:spMkLst>
        </pc:spChg>
        <pc:spChg chg="add mod ord">
          <ac:chgData name="増本智司(Masumoto Satoshi)" userId="191383a8-835e-4e71-b039-484ecbfa37ee" providerId="ADAL" clId="{609DE537-0C1B-4188-B192-8B44F7995173}" dt="2024-10-11T23:03:32.324" v="13432" actId="20577"/>
          <ac:spMkLst>
            <pc:docMk/>
            <pc:sldMk cId="3466717073" sldId="362"/>
            <ac:spMk id="24" creationId="{16B78629-B48A-FAC2-C184-71D5B29EA034}"/>
          </ac:spMkLst>
        </pc:spChg>
        <pc:spChg chg="add mod ord">
          <ac:chgData name="増本智司(Masumoto Satoshi)" userId="191383a8-835e-4e71-b039-484ecbfa37ee" providerId="ADAL" clId="{609DE537-0C1B-4188-B192-8B44F7995173}" dt="2024-10-11T23:04:22.579" v="13533" actId="20577"/>
          <ac:spMkLst>
            <pc:docMk/>
            <pc:sldMk cId="3466717073" sldId="362"/>
            <ac:spMk id="25" creationId="{A7F7005A-44C5-D773-60FA-EF996047D853}"/>
          </ac:spMkLst>
        </pc:spChg>
        <pc:picChg chg="add mod modCrop">
          <ac:chgData name="増本智司(Masumoto Satoshi)" userId="191383a8-835e-4e71-b039-484ecbfa37ee" providerId="ADAL" clId="{609DE537-0C1B-4188-B192-8B44F7995173}" dt="2024-10-11T22:58:31.154" v="13316" actId="1076"/>
          <ac:picMkLst>
            <pc:docMk/>
            <pc:sldMk cId="3466717073" sldId="362"/>
            <ac:picMk id="5" creationId="{02433902-37DA-2A98-EFA7-7282A79B4E14}"/>
          </ac:picMkLst>
        </pc:picChg>
        <pc:picChg chg="add mod modCrop">
          <ac:chgData name="増本智司(Masumoto Satoshi)" userId="191383a8-835e-4e71-b039-484ecbfa37ee" providerId="ADAL" clId="{609DE537-0C1B-4188-B192-8B44F7995173}" dt="2024-10-11T22:58:33.928" v="13317" actId="1076"/>
          <ac:picMkLst>
            <pc:docMk/>
            <pc:sldMk cId="3466717073" sldId="362"/>
            <ac:picMk id="7" creationId="{16283D93-DC00-1093-5585-00532647D980}"/>
          </ac:picMkLst>
        </pc:picChg>
        <pc:picChg chg="add del mod modCrop">
          <ac:chgData name="増本智司(Masumoto Satoshi)" userId="191383a8-835e-4e71-b039-484ecbfa37ee" providerId="ADAL" clId="{609DE537-0C1B-4188-B192-8B44F7995173}" dt="2024-10-11T22:56:42.517" v="13305" actId="478"/>
          <ac:picMkLst>
            <pc:docMk/>
            <pc:sldMk cId="3466717073" sldId="362"/>
            <ac:picMk id="9" creationId="{9B7065A9-58B2-195D-DD74-789A95AD19A2}"/>
          </ac:picMkLst>
        </pc:picChg>
        <pc:picChg chg="add del mod modCrop">
          <ac:chgData name="増本智司(Masumoto Satoshi)" userId="191383a8-835e-4e71-b039-484ecbfa37ee" providerId="ADAL" clId="{609DE537-0C1B-4188-B192-8B44F7995173}" dt="2024-10-11T22:52:06.527" v="13280" actId="478"/>
          <ac:picMkLst>
            <pc:docMk/>
            <pc:sldMk cId="3466717073" sldId="362"/>
            <ac:picMk id="11" creationId="{AFBB15DB-5D6F-57EE-B39C-6D98F590A012}"/>
          </ac:picMkLst>
        </pc:picChg>
        <pc:picChg chg="add del mod modCrop">
          <ac:chgData name="増本智司(Masumoto Satoshi)" userId="191383a8-835e-4e71-b039-484ecbfa37ee" providerId="ADAL" clId="{609DE537-0C1B-4188-B192-8B44F7995173}" dt="2024-10-11T22:58:16.687" v="13313" actId="478"/>
          <ac:picMkLst>
            <pc:docMk/>
            <pc:sldMk cId="3466717073" sldId="362"/>
            <ac:picMk id="13" creationId="{9FC66869-0310-EC00-9321-346227921A6E}"/>
          </ac:picMkLst>
        </pc:picChg>
        <pc:picChg chg="add mod modCrop">
          <ac:chgData name="増本智司(Masumoto Satoshi)" userId="191383a8-835e-4e71-b039-484ecbfa37ee" providerId="ADAL" clId="{609DE537-0C1B-4188-B192-8B44F7995173}" dt="2024-10-11T22:58:21.403" v="13314" actId="1076"/>
          <ac:picMkLst>
            <pc:docMk/>
            <pc:sldMk cId="3466717073" sldId="362"/>
            <ac:picMk id="15" creationId="{78000A54-29E8-2353-3F5D-DF1E0B73C624}"/>
          </ac:picMkLst>
        </pc:picChg>
        <pc:picChg chg="add mod modCrop">
          <ac:chgData name="増本智司(Masumoto Satoshi)" userId="191383a8-835e-4e71-b039-484ecbfa37ee" providerId="ADAL" clId="{609DE537-0C1B-4188-B192-8B44F7995173}" dt="2024-10-11T22:58:39.390" v="13318" actId="1076"/>
          <ac:picMkLst>
            <pc:docMk/>
            <pc:sldMk cId="3466717073" sldId="362"/>
            <ac:picMk id="17" creationId="{611EBA22-A826-7FB6-5CC0-2B5C232C5955}"/>
          </ac:picMkLst>
        </pc:picChg>
        <pc:picChg chg="add mod modCrop">
          <ac:chgData name="増本智司(Masumoto Satoshi)" userId="191383a8-835e-4e71-b039-484ecbfa37ee" providerId="ADAL" clId="{609DE537-0C1B-4188-B192-8B44F7995173}" dt="2024-10-11T22:58:42.249" v="13319" actId="1076"/>
          <ac:picMkLst>
            <pc:docMk/>
            <pc:sldMk cId="3466717073" sldId="362"/>
            <ac:picMk id="19" creationId="{C1526A4B-F471-56EA-6CB0-803A64F8F430}"/>
          </ac:picMkLst>
        </pc:picChg>
        <pc:picChg chg="add del mod ord">
          <ac:chgData name="増本智司(Masumoto Satoshi)" userId="191383a8-835e-4e71-b039-484ecbfa37ee" providerId="ADAL" clId="{609DE537-0C1B-4188-B192-8B44F7995173}" dt="2024-10-11T23:00:31.035" v="13321" actId="22"/>
          <ac:picMkLst>
            <pc:docMk/>
            <pc:sldMk cId="3466717073" sldId="362"/>
            <ac:picMk id="21" creationId="{DFB237E4-BAB4-DEA8-E3EB-09402045F436}"/>
          </ac:picMkLst>
        </pc:picChg>
        <pc:picChg chg="add mod modCrop">
          <ac:chgData name="増本智司(Masumoto Satoshi)" userId="191383a8-835e-4e71-b039-484ecbfa37ee" providerId="ADAL" clId="{609DE537-0C1B-4188-B192-8B44F7995173}" dt="2024-10-11T23:00:52.001" v="13326" actId="1076"/>
          <ac:picMkLst>
            <pc:docMk/>
            <pc:sldMk cId="3466717073" sldId="362"/>
            <ac:picMk id="23" creationId="{FF8F78CD-6AAB-D178-0B82-F3E5C7300EEE}"/>
          </ac:picMkLst>
        </pc:picChg>
      </pc:sldChg>
      <pc:sldChg chg="addSp delSp modSp add mod ord modNotes">
        <pc:chgData name="増本智司(Masumoto Satoshi)" userId="191383a8-835e-4e71-b039-484ecbfa37ee" providerId="ADAL" clId="{609DE537-0C1B-4188-B192-8B44F7995173}" dt="2024-10-17T12:31:40.515" v="18770" actId="1036"/>
        <pc:sldMkLst>
          <pc:docMk/>
          <pc:sldMk cId="574164219" sldId="363"/>
        </pc:sldMkLst>
        <pc:spChg chg="mod">
          <ac:chgData name="増本智司(Masumoto Satoshi)" userId="191383a8-835e-4e71-b039-484ecbfa37ee" providerId="ADAL" clId="{609DE537-0C1B-4188-B192-8B44F7995173}" dt="2024-10-11T07:15:59.278" v="13174" actId="20577"/>
          <ac:spMkLst>
            <pc:docMk/>
            <pc:sldMk cId="574164219" sldId="363"/>
            <ac:spMk id="2" creationId="{9DB58BC1-21B8-D6B5-5C92-7519520A7A4B}"/>
          </ac:spMkLst>
        </pc:spChg>
        <pc:spChg chg="mod">
          <ac:chgData name="増本智司(Masumoto Satoshi)" userId="191383a8-835e-4e71-b039-484ecbfa37ee" providerId="ADAL" clId="{609DE537-0C1B-4188-B192-8B44F7995173}" dt="2024-10-11T06:59:28.471" v="13087" actId="14100"/>
          <ac:spMkLst>
            <pc:docMk/>
            <pc:sldMk cId="574164219" sldId="363"/>
            <ac:spMk id="3" creationId="{BC38D76D-BACF-FEFC-A045-E5C76ABBB161}"/>
          </ac:spMkLst>
        </pc:spChg>
        <pc:picChg chg="del mod">
          <ac:chgData name="増本智司(Masumoto Satoshi)" userId="191383a8-835e-4e71-b039-484ecbfa37ee" providerId="ADAL" clId="{609DE537-0C1B-4188-B192-8B44F7995173}" dt="2024-10-11T07:11:05.655" v="13160" actId="478"/>
          <ac:picMkLst>
            <pc:docMk/>
            <pc:sldMk cId="574164219" sldId="363"/>
            <ac:picMk id="4" creationId="{6CEB9D23-E4D7-CE64-9813-4DC5F96AD1CE}"/>
          </ac:picMkLst>
        </pc:picChg>
        <pc:picChg chg="mod modCrop">
          <ac:chgData name="増本智司(Masumoto Satoshi)" userId="191383a8-835e-4e71-b039-484ecbfa37ee" providerId="ADAL" clId="{609DE537-0C1B-4188-B192-8B44F7995173}" dt="2024-10-17T12:31:40.515" v="18770" actId="1036"/>
          <ac:picMkLst>
            <pc:docMk/>
            <pc:sldMk cId="574164219" sldId="363"/>
            <ac:picMk id="5" creationId="{DE173724-33EE-F73E-5C9D-917DD867C45B}"/>
          </ac:picMkLst>
        </pc:picChg>
        <pc:picChg chg="add mod">
          <ac:chgData name="増本智司(Masumoto Satoshi)" userId="191383a8-835e-4e71-b039-484ecbfa37ee" providerId="ADAL" clId="{609DE537-0C1B-4188-B192-8B44F7995173}" dt="2024-10-17T12:31:32.291" v="18763" actId="1076"/>
          <ac:picMkLst>
            <pc:docMk/>
            <pc:sldMk cId="574164219" sldId="363"/>
            <ac:picMk id="7" creationId="{63E840EF-6F08-8DF3-D1FF-7DA1B060D70E}"/>
          </ac:picMkLst>
        </pc:picChg>
        <pc:picChg chg="add mod">
          <ac:chgData name="増本智司(Masumoto Satoshi)" userId="191383a8-835e-4e71-b039-484ecbfa37ee" providerId="ADAL" clId="{609DE537-0C1B-4188-B192-8B44F7995173}" dt="2024-10-17T12:31:09.298" v="18753" actId="1076"/>
          <ac:picMkLst>
            <pc:docMk/>
            <pc:sldMk cId="574164219" sldId="363"/>
            <ac:picMk id="9" creationId="{517F7460-0BEA-9B31-63BA-5FC3E8772812}"/>
          </ac:picMkLst>
        </pc:picChg>
      </pc:sldChg>
      <pc:sldChg chg="addSp delSp modSp new mod ord modClrScheme chgLayout modNotes">
        <pc:chgData name="増本智司(Masumoto Satoshi)" userId="191383a8-835e-4e71-b039-484ecbfa37ee" providerId="ADAL" clId="{609DE537-0C1B-4188-B192-8B44F7995173}" dt="2024-10-18T21:47:48.992" v="20657" actId="21"/>
        <pc:sldMkLst>
          <pc:docMk/>
          <pc:sldMk cId="3174022412" sldId="364"/>
        </pc:sldMkLst>
        <pc:spChg chg="del mod ord">
          <ac:chgData name="増本智司(Masumoto Satoshi)" userId="191383a8-835e-4e71-b039-484ecbfa37ee" providerId="ADAL" clId="{609DE537-0C1B-4188-B192-8B44F7995173}" dt="2024-10-15T06:54:50.345" v="15091" actId="700"/>
          <ac:spMkLst>
            <pc:docMk/>
            <pc:sldMk cId="3174022412" sldId="364"/>
            <ac:spMk id="2" creationId="{37FDA1E3-93E7-9217-3337-743C980FE383}"/>
          </ac:spMkLst>
        </pc:spChg>
        <pc:spChg chg="del mod ord">
          <ac:chgData name="増本智司(Masumoto Satoshi)" userId="191383a8-835e-4e71-b039-484ecbfa37ee" providerId="ADAL" clId="{609DE537-0C1B-4188-B192-8B44F7995173}" dt="2024-10-15T06:54:50.345" v="15091" actId="700"/>
          <ac:spMkLst>
            <pc:docMk/>
            <pc:sldMk cId="3174022412" sldId="364"/>
            <ac:spMk id="3" creationId="{5F770B0A-695D-506C-7771-204B34E1EABE}"/>
          </ac:spMkLst>
        </pc:spChg>
        <pc:spChg chg="del">
          <ac:chgData name="増本智司(Masumoto Satoshi)" userId="191383a8-835e-4e71-b039-484ecbfa37ee" providerId="ADAL" clId="{609DE537-0C1B-4188-B192-8B44F7995173}" dt="2024-10-15T06:54:50.345" v="15091" actId="700"/>
          <ac:spMkLst>
            <pc:docMk/>
            <pc:sldMk cId="3174022412" sldId="364"/>
            <ac:spMk id="4" creationId="{1A9F3021-42AB-8446-BA73-1056685A7537}"/>
          </ac:spMkLst>
        </pc:spChg>
        <pc:spChg chg="add mod ord">
          <ac:chgData name="増本智司(Masumoto Satoshi)" userId="191383a8-835e-4e71-b039-484ecbfa37ee" providerId="ADAL" clId="{609DE537-0C1B-4188-B192-8B44F7995173}" dt="2024-10-15T06:55:04.080" v="15135" actId="20577"/>
          <ac:spMkLst>
            <pc:docMk/>
            <pc:sldMk cId="3174022412" sldId="364"/>
            <ac:spMk id="5" creationId="{A4EAD08D-4504-E342-D9E2-6F3394B647C5}"/>
          </ac:spMkLst>
        </pc:spChg>
        <pc:spChg chg="add mod ord">
          <ac:chgData name="増本智司(Masumoto Satoshi)" userId="191383a8-835e-4e71-b039-484ecbfa37ee" providerId="ADAL" clId="{609DE537-0C1B-4188-B192-8B44F7995173}" dt="2024-10-17T04:01:05.695" v="18285" actId="1038"/>
          <ac:spMkLst>
            <pc:docMk/>
            <pc:sldMk cId="3174022412" sldId="364"/>
            <ac:spMk id="6" creationId="{6AB87A5B-3E6E-1264-BDAE-A4CD23BE9ED6}"/>
          </ac:spMkLst>
        </pc:spChg>
        <pc:spChg chg="add mod">
          <ac:chgData name="増本智司(Masumoto Satoshi)" userId="191383a8-835e-4e71-b039-484ecbfa37ee" providerId="ADAL" clId="{609DE537-0C1B-4188-B192-8B44F7995173}" dt="2024-10-17T04:00:44.183" v="18266" actId="571"/>
          <ac:spMkLst>
            <pc:docMk/>
            <pc:sldMk cId="3174022412" sldId="364"/>
            <ac:spMk id="8" creationId="{8738250D-4802-5279-7B72-14E8C993E0C5}"/>
          </ac:spMkLst>
        </pc:spChg>
        <pc:picChg chg="add mod">
          <ac:chgData name="増本智司(Masumoto Satoshi)" userId="191383a8-835e-4e71-b039-484ecbfa37ee" providerId="ADAL" clId="{609DE537-0C1B-4188-B192-8B44F7995173}" dt="2024-10-16T01:05:32.490" v="16664" actId="1076"/>
          <ac:picMkLst>
            <pc:docMk/>
            <pc:sldMk cId="3174022412" sldId="364"/>
            <ac:picMk id="3" creationId="{756BD2E8-C920-907C-0106-2AE8DE514DB7}"/>
          </ac:picMkLst>
        </pc:picChg>
        <pc:picChg chg="add mod">
          <ac:chgData name="増本智司(Masumoto Satoshi)" userId="191383a8-835e-4e71-b039-484ecbfa37ee" providerId="ADAL" clId="{609DE537-0C1B-4188-B192-8B44F7995173}" dt="2024-10-17T04:01:11.162" v="18307" actId="1037"/>
          <ac:picMkLst>
            <pc:docMk/>
            <pc:sldMk cId="3174022412" sldId="364"/>
            <ac:picMk id="4" creationId="{D6B8F108-383B-5AF9-3CB6-9B8AEE8F4FC5}"/>
          </ac:picMkLst>
        </pc:picChg>
        <pc:picChg chg="add mod">
          <ac:chgData name="増本智司(Masumoto Satoshi)" userId="191383a8-835e-4e71-b039-484ecbfa37ee" providerId="ADAL" clId="{609DE537-0C1B-4188-B192-8B44F7995173}" dt="2024-10-16T01:05:46.597" v="16667" actId="1076"/>
          <ac:picMkLst>
            <pc:docMk/>
            <pc:sldMk cId="3174022412" sldId="364"/>
            <ac:picMk id="7" creationId="{085C18EE-9AB0-A8DA-CBB0-8B2291BB7C4A}"/>
          </ac:picMkLst>
        </pc:picChg>
        <pc:picChg chg="add mod">
          <ac:chgData name="増本智司(Masumoto Satoshi)" userId="191383a8-835e-4e71-b039-484ecbfa37ee" providerId="ADAL" clId="{609DE537-0C1B-4188-B192-8B44F7995173}" dt="2024-10-17T03:59:09.200" v="18264" actId="1076"/>
          <ac:picMkLst>
            <pc:docMk/>
            <pc:sldMk cId="3174022412" sldId="364"/>
            <ac:picMk id="9" creationId="{C58AA2BF-4CF7-55B7-5EAD-266B4B2B96A3}"/>
          </ac:picMkLst>
        </pc:picChg>
        <pc:picChg chg="add mod">
          <ac:chgData name="増本智司(Masumoto Satoshi)" userId="191383a8-835e-4e71-b039-484ecbfa37ee" providerId="ADAL" clId="{609DE537-0C1B-4188-B192-8B44F7995173}" dt="2024-10-17T04:00:44.183" v="18266" actId="571"/>
          <ac:picMkLst>
            <pc:docMk/>
            <pc:sldMk cId="3174022412" sldId="364"/>
            <ac:picMk id="10" creationId="{85083C54-6D32-3303-AF66-42592DA24CDB}"/>
          </ac:picMkLst>
        </pc:picChg>
        <pc:picChg chg="add mod">
          <ac:chgData name="増本智司(Masumoto Satoshi)" userId="191383a8-835e-4e71-b039-484ecbfa37ee" providerId="ADAL" clId="{609DE537-0C1B-4188-B192-8B44F7995173}" dt="2024-10-17T04:01:11.162" v="18307" actId="1037"/>
          <ac:picMkLst>
            <pc:docMk/>
            <pc:sldMk cId="3174022412" sldId="364"/>
            <ac:picMk id="12" creationId="{240820C2-34E5-AA7B-9210-C085DE597A7C}"/>
          </ac:picMkLst>
        </pc:picChg>
      </pc:sldChg>
      <pc:sldChg chg="addSp delSp modSp new mod modClrScheme chgLayout modNotes">
        <pc:chgData name="増本智司(Masumoto Satoshi)" userId="191383a8-835e-4e71-b039-484ecbfa37ee" providerId="ADAL" clId="{609DE537-0C1B-4188-B192-8B44F7995173}" dt="2024-11-28T02:17:58.175" v="41905"/>
        <pc:sldMkLst>
          <pc:docMk/>
          <pc:sldMk cId="2453326275" sldId="365"/>
        </pc:sldMkLst>
        <pc:spChg chg="del mod ord">
          <ac:chgData name="増本智司(Masumoto Satoshi)" userId="191383a8-835e-4e71-b039-484ecbfa37ee" providerId="ADAL" clId="{609DE537-0C1B-4188-B192-8B44F7995173}" dt="2024-10-16T03:26:24.596" v="16690" actId="700"/>
          <ac:spMkLst>
            <pc:docMk/>
            <pc:sldMk cId="2453326275" sldId="365"/>
            <ac:spMk id="2" creationId="{40B384E8-CDC4-3094-E701-498C9C856E11}"/>
          </ac:spMkLst>
        </pc:spChg>
        <pc:spChg chg="del mod ord">
          <ac:chgData name="増本智司(Masumoto Satoshi)" userId="191383a8-835e-4e71-b039-484ecbfa37ee" providerId="ADAL" clId="{609DE537-0C1B-4188-B192-8B44F7995173}" dt="2024-10-16T03:26:24.596" v="16690" actId="700"/>
          <ac:spMkLst>
            <pc:docMk/>
            <pc:sldMk cId="2453326275" sldId="365"/>
            <ac:spMk id="3" creationId="{0A39AB8B-4379-0ED5-FF1A-9FF55A70BDE4}"/>
          </ac:spMkLst>
        </pc:spChg>
        <pc:spChg chg="del">
          <ac:chgData name="増本智司(Masumoto Satoshi)" userId="191383a8-835e-4e71-b039-484ecbfa37ee" providerId="ADAL" clId="{609DE537-0C1B-4188-B192-8B44F7995173}" dt="2024-10-16T03:26:24.596" v="16690" actId="700"/>
          <ac:spMkLst>
            <pc:docMk/>
            <pc:sldMk cId="2453326275" sldId="365"/>
            <ac:spMk id="4" creationId="{57A31618-A51E-4C33-161C-E5301B10D362}"/>
          </ac:spMkLst>
        </pc:spChg>
        <pc:spChg chg="add mod ord">
          <ac:chgData name="増本智司(Masumoto Satoshi)" userId="191383a8-835e-4e71-b039-484ecbfa37ee" providerId="ADAL" clId="{609DE537-0C1B-4188-B192-8B44F7995173}" dt="2024-10-16T04:09:24.887" v="16779" actId="20577"/>
          <ac:spMkLst>
            <pc:docMk/>
            <pc:sldMk cId="2453326275" sldId="365"/>
            <ac:spMk id="5" creationId="{869961DE-D225-819F-4E63-980D879EB67F}"/>
          </ac:spMkLst>
        </pc:spChg>
        <pc:spChg chg="add mod ord">
          <ac:chgData name="増本智司(Masumoto Satoshi)" userId="191383a8-835e-4e71-b039-484ecbfa37ee" providerId="ADAL" clId="{609DE537-0C1B-4188-B192-8B44F7995173}" dt="2024-10-16T04:04:55.277" v="16749" actId="14100"/>
          <ac:spMkLst>
            <pc:docMk/>
            <pc:sldMk cId="2453326275" sldId="365"/>
            <ac:spMk id="6" creationId="{5855BCE4-217C-CBA2-96A3-C3838F3FD6F2}"/>
          </ac:spMkLst>
        </pc:spChg>
        <pc:picChg chg="add del mod">
          <ac:chgData name="増本智司(Masumoto Satoshi)" userId="191383a8-835e-4e71-b039-484ecbfa37ee" providerId="ADAL" clId="{609DE537-0C1B-4188-B192-8B44F7995173}" dt="2024-10-16T03:36:21.187" v="16712" actId="478"/>
          <ac:picMkLst>
            <pc:docMk/>
            <pc:sldMk cId="2453326275" sldId="365"/>
            <ac:picMk id="8" creationId="{5460E6AB-3F0A-9019-1059-5F1AACDD58E0}"/>
          </ac:picMkLst>
        </pc:picChg>
        <pc:picChg chg="add del mod">
          <ac:chgData name="増本智司(Masumoto Satoshi)" userId="191383a8-835e-4e71-b039-484ecbfa37ee" providerId="ADAL" clId="{609DE537-0C1B-4188-B192-8B44F7995173}" dt="2024-10-16T03:56:53.813" v="16720" actId="478"/>
          <ac:picMkLst>
            <pc:docMk/>
            <pc:sldMk cId="2453326275" sldId="365"/>
            <ac:picMk id="9" creationId="{453DE6DC-6C3A-CECC-9526-3C48231BC867}"/>
          </ac:picMkLst>
        </pc:picChg>
        <pc:picChg chg="add del mod">
          <ac:chgData name="増本智司(Masumoto Satoshi)" userId="191383a8-835e-4e71-b039-484ecbfa37ee" providerId="ADAL" clId="{609DE537-0C1B-4188-B192-8B44F7995173}" dt="2024-10-16T03:57:03.601" v="16727" actId="478"/>
          <ac:picMkLst>
            <pc:docMk/>
            <pc:sldMk cId="2453326275" sldId="365"/>
            <ac:picMk id="10" creationId="{C15001A6-E679-4726-F214-8C3A1E58C0FD}"/>
          </ac:picMkLst>
        </pc:picChg>
        <pc:picChg chg="add del mod">
          <ac:chgData name="増本智司(Masumoto Satoshi)" userId="191383a8-835e-4e71-b039-484ecbfa37ee" providerId="ADAL" clId="{609DE537-0C1B-4188-B192-8B44F7995173}" dt="2024-10-16T03:57:02.640" v="16725" actId="478"/>
          <ac:picMkLst>
            <pc:docMk/>
            <pc:sldMk cId="2453326275" sldId="365"/>
            <ac:picMk id="11" creationId="{478BFE23-D112-B9E7-6D7B-DED09FCB2D07}"/>
          </ac:picMkLst>
        </pc:picChg>
        <pc:picChg chg="add del mod">
          <ac:chgData name="増本智司(Masumoto Satoshi)" userId="191383a8-835e-4e71-b039-484ecbfa37ee" providerId="ADAL" clId="{609DE537-0C1B-4188-B192-8B44F7995173}" dt="2024-10-16T03:57:55.527" v="16731" actId="478"/>
          <ac:picMkLst>
            <pc:docMk/>
            <pc:sldMk cId="2453326275" sldId="365"/>
            <ac:picMk id="13" creationId="{791EB1E0-20FF-A61E-DC35-5D044F946C9A}"/>
          </ac:picMkLst>
        </pc:picChg>
        <pc:picChg chg="add mod">
          <ac:chgData name="増本智司(Masumoto Satoshi)" userId="191383a8-835e-4e71-b039-484ecbfa37ee" providerId="ADAL" clId="{609DE537-0C1B-4188-B192-8B44F7995173}" dt="2024-10-16T04:09:02.487" v="16761" actId="1076"/>
          <ac:picMkLst>
            <pc:docMk/>
            <pc:sldMk cId="2453326275" sldId="365"/>
            <ac:picMk id="15" creationId="{0BE72D5F-EAB8-CC0D-7EEE-CAF32E46A247}"/>
          </ac:picMkLst>
        </pc:picChg>
        <pc:picChg chg="add mod">
          <ac:chgData name="増本智司(Masumoto Satoshi)" userId="191383a8-835e-4e71-b039-484ecbfa37ee" providerId="ADAL" clId="{609DE537-0C1B-4188-B192-8B44F7995173}" dt="2024-10-16T04:00:23.443" v="16740" actId="1076"/>
          <ac:picMkLst>
            <pc:docMk/>
            <pc:sldMk cId="2453326275" sldId="365"/>
            <ac:picMk id="17" creationId="{6A5FCADE-EC7D-6B92-F81A-03C6891E6D26}"/>
          </ac:picMkLst>
        </pc:picChg>
        <pc:picChg chg="add mod">
          <ac:chgData name="増本智司(Masumoto Satoshi)" userId="191383a8-835e-4e71-b039-484ecbfa37ee" providerId="ADAL" clId="{609DE537-0C1B-4188-B192-8B44F7995173}" dt="2024-10-16T04:05:04.152" v="16753" actId="1076"/>
          <ac:picMkLst>
            <pc:docMk/>
            <pc:sldMk cId="2453326275" sldId="365"/>
            <ac:picMk id="19" creationId="{83E6E680-3A8A-E065-5DEC-34DB91F77DBB}"/>
          </ac:picMkLst>
        </pc:picChg>
        <pc:picChg chg="add mod">
          <ac:chgData name="増本智司(Masumoto Satoshi)" userId="191383a8-835e-4e71-b039-484ecbfa37ee" providerId="ADAL" clId="{609DE537-0C1B-4188-B192-8B44F7995173}" dt="2024-10-16T04:08:51.689" v="16758" actId="1076"/>
          <ac:picMkLst>
            <pc:docMk/>
            <pc:sldMk cId="2453326275" sldId="365"/>
            <ac:picMk id="21" creationId="{2B1C67E9-18E1-3166-AA9B-DF8606BAB1E6}"/>
          </ac:picMkLst>
        </pc:picChg>
        <pc:picChg chg="add mod">
          <ac:chgData name="増本智司(Masumoto Satoshi)" userId="191383a8-835e-4e71-b039-484ecbfa37ee" providerId="ADAL" clId="{609DE537-0C1B-4188-B192-8B44F7995173}" dt="2024-10-16T04:08:57.362" v="16760" actId="1076"/>
          <ac:picMkLst>
            <pc:docMk/>
            <pc:sldMk cId="2453326275" sldId="365"/>
            <ac:picMk id="23" creationId="{456C8130-C07C-C9C8-C60F-6CEAFB6F2655}"/>
          </ac:picMkLst>
        </pc:picChg>
      </pc:sldChg>
      <pc:sldChg chg="addSp delSp modSp new mod modClrScheme chgLayout modNotes">
        <pc:chgData name="増本智司(Masumoto Satoshi)" userId="191383a8-835e-4e71-b039-484ecbfa37ee" providerId="ADAL" clId="{609DE537-0C1B-4188-B192-8B44F7995173}" dt="2024-11-28T02:19:06.302" v="41908"/>
        <pc:sldMkLst>
          <pc:docMk/>
          <pc:sldMk cId="3429474568" sldId="366"/>
        </pc:sldMkLst>
        <pc:spChg chg="mod ord">
          <ac:chgData name="増本智司(Masumoto Satoshi)" userId="191383a8-835e-4e71-b039-484ecbfa37ee" providerId="ADAL" clId="{609DE537-0C1B-4188-B192-8B44F7995173}" dt="2024-10-17T12:16:57.055" v="18670" actId="6549"/>
          <ac:spMkLst>
            <pc:docMk/>
            <pc:sldMk cId="3429474568" sldId="366"/>
            <ac:spMk id="2" creationId="{8C30E479-2ED3-44C8-DA1F-F7BF123EB742}"/>
          </ac:spMkLst>
        </pc:spChg>
        <pc:spChg chg="mod ord">
          <ac:chgData name="増本智司(Masumoto Satoshi)" userId="191383a8-835e-4e71-b039-484ecbfa37ee" providerId="ADAL" clId="{609DE537-0C1B-4188-B192-8B44F7995173}" dt="2024-10-17T12:17:15.754" v="18714" actId="20577"/>
          <ac:spMkLst>
            <pc:docMk/>
            <pc:sldMk cId="3429474568" sldId="366"/>
            <ac:spMk id="3" creationId="{43526002-F912-0A11-9A5C-0EB4C24CAF6B}"/>
          </ac:spMkLst>
        </pc:spChg>
        <pc:spChg chg="add mod ord">
          <ac:chgData name="増本智司(Masumoto Satoshi)" userId="191383a8-835e-4e71-b039-484ecbfa37ee" providerId="ADAL" clId="{609DE537-0C1B-4188-B192-8B44F7995173}" dt="2024-10-17T12:17:39.845" v="18725" actId="1035"/>
          <ac:spMkLst>
            <pc:docMk/>
            <pc:sldMk cId="3429474568" sldId="366"/>
            <ac:spMk id="8" creationId="{53531451-C2C5-625F-694F-4A5A93DFEF77}"/>
          </ac:spMkLst>
        </pc:spChg>
        <pc:picChg chg="add del mod">
          <ac:chgData name="増本智司(Masumoto Satoshi)" userId="191383a8-835e-4e71-b039-484ecbfa37ee" providerId="ADAL" clId="{609DE537-0C1B-4188-B192-8B44F7995173}" dt="2024-10-17T06:41:43.307" v="18476" actId="478"/>
          <ac:picMkLst>
            <pc:docMk/>
            <pc:sldMk cId="3429474568" sldId="366"/>
            <ac:picMk id="5" creationId="{4512AE42-8D80-2782-2B1B-8F6E35CAC0FB}"/>
          </ac:picMkLst>
        </pc:picChg>
        <pc:picChg chg="add mod">
          <ac:chgData name="増本智司(Masumoto Satoshi)" userId="191383a8-835e-4e71-b039-484ecbfa37ee" providerId="ADAL" clId="{609DE537-0C1B-4188-B192-8B44F7995173}" dt="2024-10-17T11:43:27.913" v="18635" actId="1076"/>
          <ac:picMkLst>
            <pc:docMk/>
            <pc:sldMk cId="3429474568" sldId="366"/>
            <ac:picMk id="7" creationId="{61F1EC29-3186-62F1-EC0B-07F8AE9B45F9}"/>
          </ac:picMkLst>
        </pc:picChg>
        <pc:picChg chg="add mod">
          <ac:chgData name="増本智司(Masumoto Satoshi)" userId="191383a8-835e-4e71-b039-484ecbfa37ee" providerId="ADAL" clId="{609DE537-0C1B-4188-B192-8B44F7995173}" dt="2024-10-17T11:43:34.679" v="18638" actId="1076"/>
          <ac:picMkLst>
            <pc:docMk/>
            <pc:sldMk cId="3429474568" sldId="366"/>
            <ac:picMk id="10" creationId="{EE62A730-B29B-0499-5DC2-722C7DF5CB7D}"/>
          </ac:picMkLst>
        </pc:picChg>
        <pc:picChg chg="add del mod">
          <ac:chgData name="増本智司(Masumoto Satoshi)" userId="191383a8-835e-4e71-b039-484ecbfa37ee" providerId="ADAL" clId="{609DE537-0C1B-4188-B192-8B44F7995173}" dt="2024-10-17T11:42:20.492" v="18624" actId="478"/>
          <ac:picMkLst>
            <pc:docMk/>
            <pc:sldMk cId="3429474568" sldId="366"/>
            <ac:picMk id="12" creationId="{7B442383-BD81-D66F-9E5D-160AA17C11AA}"/>
          </ac:picMkLst>
        </pc:picChg>
        <pc:picChg chg="add del">
          <ac:chgData name="増本智司(Masumoto Satoshi)" userId="191383a8-835e-4e71-b039-484ecbfa37ee" providerId="ADAL" clId="{609DE537-0C1B-4188-B192-8B44F7995173}" dt="2024-10-17T11:20:45.116" v="18623" actId="478"/>
          <ac:picMkLst>
            <pc:docMk/>
            <pc:sldMk cId="3429474568" sldId="366"/>
            <ac:picMk id="14" creationId="{9847F53F-70DC-64A9-37A5-F1DFDFD4705A}"/>
          </ac:picMkLst>
        </pc:picChg>
        <pc:picChg chg="add mod modCrop">
          <ac:chgData name="増本智司(Masumoto Satoshi)" userId="191383a8-835e-4e71-b039-484ecbfa37ee" providerId="ADAL" clId="{609DE537-0C1B-4188-B192-8B44F7995173}" dt="2024-10-17T11:59:30.914" v="18642" actId="1076"/>
          <ac:picMkLst>
            <pc:docMk/>
            <pc:sldMk cId="3429474568" sldId="366"/>
            <ac:picMk id="16" creationId="{37B186CF-1B00-A544-6384-31B012681019}"/>
          </ac:picMkLst>
        </pc:picChg>
        <pc:picChg chg="add mod">
          <ac:chgData name="増本智司(Masumoto Satoshi)" userId="191383a8-835e-4e71-b039-484ecbfa37ee" providerId="ADAL" clId="{609DE537-0C1B-4188-B192-8B44F7995173}" dt="2024-10-17T11:59:31.994" v="18643" actId="1076"/>
          <ac:picMkLst>
            <pc:docMk/>
            <pc:sldMk cId="3429474568" sldId="366"/>
            <ac:picMk id="18" creationId="{F03C241F-D563-30E1-A8A7-22EFA6B6BCEE}"/>
          </ac:picMkLst>
        </pc:picChg>
        <pc:picChg chg="add mod">
          <ac:chgData name="増本智司(Masumoto Satoshi)" userId="191383a8-835e-4e71-b039-484ecbfa37ee" providerId="ADAL" clId="{609DE537-0C1B-4188-B192-8B44F7995173}" dt="2024-10-17T12:17:43.044" v="18726" actId="1076"/>
          <ac:picMkLst>
            <pc:docMk/>
            <pc:sldMk cId="3429474568" sldId="366"/>
            <ac:picMk id="20" creationId="{D5B2F52B-895A-C772-4E55-DC931027E9CA}"/>
          </ac:picMkLst>
        </pc:picChg>
      </pc:sldChg>
      <pc:sldChg chg="addSp delSp modSp new mod modClrScheme chgLayout modNotes">
        <pc:chgData name="増本智司(Masumoto Satoshi)" userId="191383a8-835e-4e71-b039-484ecbfa37ee" providerId="ADAL" clId="{609DE537-0C1B-4188-B192-8B44F7995173}" dt="2024-11-28T02:24:46.021" v="41920"/>
        <pc:sldMkLst>
          <pc:docMk/>
          <pc:sldMk cId="209495425" sldId="367"/>
        </pc:sldMkLst>
        <pc:spChg chg="mod ord">
          <ac:chgData name="増本智司(Masumoto Satoshi)" userId="191383a8-835e-4e71-b039-484ecbfa37ee" providerId="ADAL" clId="{609DE537-0C1B-4188-B192-8B44F7995173}" dt="2024-10-21T23:47:44.897" v="22399" actId="20577"/>
          <ac:spMkLst>
            <pc:docMk/>
            <pc:sldMk cId="209495425" sldId="367"/>
            <ac:spMk id="2" creationId="{31BC4FF9-D9B2-362D-47E7-F1BB5ABF8292}"/>
          </ac:spMkLst>
        </pc:spChg>
        <pc:spChg chg="mod ord">
          <ac:chgData name="増本智司(Masumoto Satoshi)" userId="191383a8-835e-4e71-b039-484ecbfa37ee" providerId="ADAL" clId="{609DE537-0C1B-4188-B192-8B44F7995173}" dt="2024-10-21T23:48:03.841" v="22407" actId="20577"/>
          <ac:spMkLst>
            <pc:docMk/>
            <pc:sldMk cId="209495425" sldId="367"/>
            <ac:spMk id="3" creationId="{45058507-6BD3-5517-2467-9B2E449F0758}"/>
          </ac:spMkLst>
        </pc:spChg>
        <pc:spChg chg="add mod ord">
          <ac:chgData name="増本智司(Masumoto Satoshi)" userId="191383a8-835e-4e71-b039-484ecbfa37ee" providerId="ADAL" clId="{609DE537-0C1B-4188-B192-8B44F7995173}" dt="2024-10-21T23:47:13.084" v="22378" actId="1076"/>
          <ac:spMkLst>
            <pc:docMk/>
            <pc:sldMk cId="209495425" sldId="367"/>
            <ac:spMk id="4" creationId="{F2285C0C-B51D-1EDD-F22F-CBAE87E8983C}"/>
          </ac:spMkLst>
        </pc:spChg>
        <pc:picChg chg="add mod">
          <ac:chgData name="増本智司(Masumoto Satoshi)" userId="191383a8-835e-4e71-b039-484ecbfa37ee" providerId="ADAL" clId="{609DE537-0C1B-4188-B192-8B44F7995173}" dt="2024-10-21T23:47:26.786" v="22384" actId="1076"/>
          <ac:picMkLst>
            <pc:docMk/>
            <pc:sldMk cId="209495425" sldId="367"/>
            <ac:picMk id="5" creationId="{7CE48D18-8B64-968D-4075-E662BCA4C807}"/>
          </ac:picMkLst>
        </pc:picChg>
        <pc:picChg chg="add mod">
          <ac:chgData name="増本智司(Masumoto Satoshi)" userId="191383a8-835e-4e71-b039-484ecbfa37ee" providerId="ADAL" clId="{609DE537-0C1B-4188-B192-8B44F7995173}" dt="2024-10-21T23:47:18.864" v="22381" actId="1076"/>
          <ac:picMkLst>
            <pc:docMk/>
            <pc:sldMk cId="209495425" sldId="367"/>
            <ac:picMk id="6" creationId="{3518D1C9-7E52-BE0A-2FC2-CA7C8D246C05}"/>
          </ac:picMkLst>
        </pc:picChg>
        <pc:picChg chg="add mod">
          <ac:chgData name="増本智司(Masumoto Satoshi)" userId="191383a8-835e-4e71-b039-484ecbfa37ee" providerId="ADAL" clId="{609DE537-0C1B-4188-B192-8B44F7995173}" dt="2024-10-21T23:47:20.874" v="22382" actId="1076"/>
          <ac:picMkLst>
            <pc:docMk/>
            <pc:sldMk cId="209495425" sldId="367"/>
            <ac:picMk id="8" creationId="{54BBA074-B821-CAE1-17AC-961A4B4119A7}"/>
          </ac:picMkLst>
        </pc:picChg>
        <pc:picChg chg="add del mod">
          <ac:chgData name="増本智司(Masumoto Satoshi)" userId="191383a8-835e-4e71-b039-484ecbfa37ee" providerId="ADAL" clId="{609DE537-0C1B-4188-B192-8B44F7995173}" dt="2024-10-20T07:57:10.467" v="21050" actId="478"/>
          <ac:picMkLst>
            <pc:docMk/>
            <pc:sldMk cId="209495425" sldId="367"/>
            <ac:picMk id="1026" creationId="{F7DFD6DB-9F86-B6A4-F22A-30DBD71C930B}"/>
          </ac:picMkLst>
        </pc:picChg>
      </pc:sldChg>
      <pc:sldChg chg="addSp delSp modSp new mod modNotes modNotesTx">
        <pc:chgData name="増本智司(Masumoto Satoshi)" userId="191383a8-835e-4e71-b039-484ecbfa37ee" providerId="ADAL" clId="{609DE537-0C1B-4188-B192-8B44F7995173}" dt="2024-11-28T02:26:16.991" v="41923"/>
        <pc:sldMkLst>
          <pc:docMk/>
          <pc:sldMk cId="1289790524" sldId="368"/>
        </pc:sldMkLst>
        <pc:spChg chg="mod">
          <ac:chgData name="増本智司(Masumoto Satoshi)" userId="191383a8-835e-4e71-b039-484ecbfa37ee" providerId="ADAL" clId="{609DE537-0C1B-4188-B192-8B44F7995173}" dt="2024-10-22T12:48:53.446" v="23380"/>
          <ac:spMkLst>
            <pc:docMk/>
            <pc:sldMk cId="1289790524" sldId="368"/>
            <ac:spMk id="2" creationId="{0C5B612E-1232-8835-73BE-1A0AB094CB39}"/>
          </ac:spMkLst>
        </pc:spChg>
        <pc:spChg chg="del mod">
          <ac:chgData name="増本智司(Masumoto Satoshi)" userId="191383a8-835e-4e71-b039-484ecbfa37ee" providerId="ADAL" clId="{609DE537-0C1B-4188-B192-8B44F7995173}" dt="2024-10-22T12:51:57.337" v="23388" actId="478"/>
          <ac:spMkLst>
            <pc:docMk/>
            <pc:sldMk cId="1289790524" sldId="368"/>
            <ac:spMk id="3" creationId="{6701CA68-6354-56CD-3C4F-D5FC7C46DE0A}"/>
          </ac:spMkLst>
        </pc:spChg>
        <pc:picChg chg="mod">
          <ac:chgData name="増本智司(Masumoto Satoshi)" userId="191383a8-835e-4e71-b039-484ecbfa37ee" providerId="ADAL" clId="{609DE537-0C1B-4188-B192-8B44F7995173}" dt="2024-10-22T12:51:19.400" v="23385" actId="14100"/>
          <ac:picMkLst>
            <pc:docMk/>
            <pc:sldMk cId="1289790524" sldId="368"/>
            <ac:picMk id="4" creationId="{6161718A-86AA-FB91-01F2-42C0692613E8}"/>
          </ac:picMkLst>
        </pc:picChg>
        <pc:picChg chg="add">
          <ac:chgData name="増本智司(Masumoto Satoshi)" userId="191383a8-835e-4e71-b039-484ecbfa37ee" providerId="ADAL" clId="{609DE537-0C1B-4188-B192-8B44F7995173}" dt="2024-10-22T12:51:38.532" v="23386"/>
          <ac:picMkLst>
            <pc:docMk/>
            <pc:sldMk cId="1289790524" sldId="368"/>
            <ac:picMk id="5" creationId="{937B8014-2350-156E-A8CC-FD8B2D5CC693}"/>
          </ac:picMkLst>
        </pc:picChg>
        <pc:picChg chg="mod">
          <ac:chgData name="増本智司(Masumoto Satoshi)" userId="191383a8-835e-4e71-b039-484ecbfa37ee" providerId="ADAL" clId="{609DE537-0C1B-4188-B192-8B44F7995173}" dt="2024-10-22T21:24:29.428" v="24252" actId="14100"/>
          <ac:picMkLst>
            <pc:docMk/>
            <pc:sldMk cId="1289790524" sldId="368"/>
            <ac:picMk id="6" creationId="{B46BA0DC-8A98-D6C2-21BA-23D48D8CA485}"/>
          </ac:picMkLst>
        </pc:picChg>
        <pc:picChg chg="del mod">
          <ac:chgData name="増本智司(Masumoto Satoshi)" userId="191383a8-835e-4e71-b039-484ecbfa37ee" providerId="ADAL" clId="{609DE537-0C1B-4188-B192-8B44F7995173}" dt="2024-10-22T12:53:22.352" v="23391" actId="478"/>
          <ac:picMkLst>
            <pc:docMk/>
            <pc:sldMk cId="1289790524" sldId="368"/>
            <ac:picMk id="7" creationId="{6CF8F3CA-ACC8-3ECF-9768-AADAE34E5786}"/>
          </ac:picMkLst>
        </pc:picChg>
        <pc:picChg chg="mod">
          <ac:chgData name="増本智司(Masumoto Satoshi)" userId="191383a8-835e-4e71-b039-484ecbfa37ee" providerId="ADAL" clId="{609DE537-0C1B-4188-B192-8B44F7995173}" dt="2024-10-22T21:24:34.830" v="24254" actId="14100"/>
          <ac:picMkLst>
            <pc:docMk/>
            <pc:sldMk cId="1289790524" sldId="368"/>
            <ac:picMk id="8" creationId="{7D64D6EE-BB27-966C-7EDC-6420E63D7DA9}"/>
          </ac:picMkLst>
        </pc:picChg>
        <pc:picChg chg="add del mod">
          <ac:chgData name="増本智司(Masumoto Satoshi)" userId="191383a8-835e-4e71-b039-484ecbfa37ee" providerId="ADAL" clId="{609DE537-0C1B-4188-B192-8B44F7995173}" dt="2024-10-22T12:57:21.598" v="23413" actId="478"/>
          <ac:picMkLst>
            <pc:docMk/>
            <pc:sldMk cId="1289790524" sldId="368"/>
            <ac:picMk id="10" creationId="{52F39C72-3045-74E3-32EB-6364BED93DF6}"/>
          </ac:picMkLst>
        </pc:picChg>
        <pc:picChg chg="add mod ord modCrop">
          <ac:chgData name="増本智司(Masumoto Satoshi)" userId="191383a8-835e-4e71-b039-484ecbfa37ee" providerId="ADAL" clId="{609DE537-0C1B-4188-B192-8B44F7995173}" dt="2024-10-22T21:24:46.557" v="24255" actId="166"/>
          <ac:picMkLst>
            <pc:docMk/>
            <pc:sldMk cId="1289790524" sldId="368"/>
            <ac:picMk id="12" creationId="{A6B8751E-07A8-5F24-1B75-5323FFD95477}"/>
          </ac:picMkLst>
        </pc:picChg>
      </pc:sldChg>
      <pc:sldChg chg="addSp delSp modSp new mod">
        <pc:chgData name="増本智司(Masumoto Satoshi)" userId="191383a8-835e-4e71-b039-484ecbfa37ee" providerId="ADAL" clId="{609DE537-0C1B-4188-B192-8B44F7995173}" dt="2024-10-24T11:59:05.309" v="27481" actId="207"/>
        <pc:sldMkLst>
          <pc:docMk/>
          <pc:sldMk cId="929591055" sldId="369"/>
        </pc:sldMkLst>
        <pc:spChg chg="mod">
          <ac:chgData name="増本智司(Masumoto Satoshi)" userId="191383a8-835e-4e71-b039-484ecbfa37ee" providerId="ADAL" clId="{609DE537-0C1B-4188-B192-8B44F7995173}" dt="2024-10-22T14:12:12.124" v="24216" actId="20577"/>
          <ac:spMkLst>
            <pc:docMk/>
            <pc:sldMk cId="929591055" sldId="369"/>
            <ac:spMk id="2" creationId="{6C990DDD-AC66-74B6-2A01-D2002F7C54CA}"/>
          </ac:spMkLst>
        </pc:spChg>
        <pc:spChg chg="add del mod">
          <ac:chgData name="増本智司(Masumoto Satoshi)" userId="191383a8-835e-4e71-b039-484ecbfa37ee" providerId="ADAL" clId="{609DE537-0C1B-4188-B192-8B44F7995173}" dt="2024-10-24T11:59:05.309" v="27481" actId="207"/>
          <ac:spMkLst>
            <pc:docMk/>
            <pc:sldMk cId="929591055" sldId="369"/>
            <ac:spMk id="3" creationId="{F0DD1CE2-7E2D-E73F-E02D-8F5393E196EF}"/>
          </ac:spMkLst>
        </pc:spChg>
        <pc:grpChg chg="add mod">
          <ac:chgData name="増本智司(Masumoto Satoshi)" userId="191383a8-835e-4e71-b039-484ecbfa37ee" providerId="ADAL" clId="{609DE537-0C1B-4188-B192-8B44F7995173}" dt="2024-10-22T13:38:32.185" v="23891"/>
          <ac:grpSpMkLst>
            <pc:docMk/>
            <pc:sldMk cId="929591055" sldId="369"/>
            <ac:grpSpMk id="5" creationId="{EAE88BF3-8F0F-1D9F-EBAC-4B985BA3671E}"/>
          </ac:grpSpMkLst>
        </pc:grpChg>
        <pc:grpChg chg="add mod">
          <ac:chgData name="増本智司(Masumoto Satoshi)" userId="191383a8-835e-4e71-b039-484ecbfa37ee" providerId="ADAL" clId="{609DE537-0C1B-4188-B192-8B44F7995173}" dt="2024-10-22T13:38:32.185" v="23891"/>
          <ac:grpSpMkLst>
            <pc:docMk/>
            <pc:sldMk cId="929591055" sldId="369"/>
            <ac:grpSpMk id="10" creationId="{B96507AD-D89B-64C6-B726-884C80A8565D}"/>
          </ac:grpSpMkLst>
        </pc:grpChg>
        <pc:grpChg chg="add mod ord">
          <ac:chgData name="増本智司(Masumoto Satoshi)" userId="191383a8-835e-4e71-b039-484ecbfa37ee" providerId="ADAL" clId="{609DE537-0C1B-4188-B192-8B44F7995173}" dt="2024-10-22T14:08:08.395" v="24169" actId="167"/>
          <ac:grpSpMkLst>
            <pc:docMk/>
            <pc:sldMk cId="929591055" sldId="369"/>
            <ac:grpSpMk id="19" creationId="{A8E6ED69-6A80-98B2-6E71-C80B738569E5}"/>
          </ac:grpSpMkLst>
        </pc:grpChg>
        <pc:graphicFrameChg chg="add mod">
          <ac:chgData name="増本智司(Masumoto Satoshi)" userId="191383a8-835e-4e71-b039-484ecbfa37ee" providerId="ADAL" clId="{609DE537-0C1B-4188-B192-8B44F7995173}" dt="2024-10-22T13:38:32.185" v="23891"/>
          <ac:graphicFrameMkLst>
            <pc:docMk/>
            <pc:sldMk cId="929591055" sldId="369"/>
            <ac:graphicFrameMk id="4" creationId="{7DF8A049-B4A3-B6D9-DD5F-48EAC7C424B8}"/>
          </ac:graphicFrameMkLst>
        </pc:graphicFrameChg>
        <pc:picChg chg="mod">
          <ac:chgData name="増本智司(Masumoto Satoshi)" userId="191383a8-835e-4e71-b039-484ecbfa37ee" providerId="ADAL" clId="{609DE537-0C1B-4188-B192-8B44F7995173}" dt="2024-10-22T13:38:32.185" v="23891"/>
          <ac:picMkLst>
            <pc:docMk/>
            <pc:sldMk cId="929591055" sldId="369"/>
            <ac:picMk id="6" creationId="{96F2BDEB-AFB6-4643-9205-5879D99B66AB}"/>
          </ac:picMkLst>
        </pc:picChg>
        <pc:picChg chg="mod">
          <ac:chgData name="増本智司(Masumoto Satoshi)" userId="191383a8-835e-4e71-b039-484ecbfa37ee" providerId="ADAL" clId="{609DE537-0C1B-4188-B192-8B44F7995173}" dt="2024-10-22T13:38:32.185" v="23891"/>
          <ac:picMkLst>
            <pc:docMk/>
            <pc:sldMk cId="929591055" sldId="369"/>
            <ac:picMk id="7" creationId="{7B8AFA91-ABFA-47C8-9E9C-86BF91BA7414}"/>
          </ac:picMkLst>
        </pc:picChg>
        <pc:picChg chg="add mod">
          <ac:chgData name="増本智司(Masumoto Satoshi)" userId="191383a8-835e-4e71-b039-484ecbfa37ee" providerId="ADAL" clId="{609DE537-0C1B-4188-B192-8B44F7995173}" dt="2024-10-22T13:38:32.185" v="23891"/>
          <ac:picMkLst>
            <pc:docMk/>
            <pc:sldMk cId="929591055" sldId="369"/>
            <ac:picMk id="8" creationId="{10CE118A-3946-4366-9FA3-94D02A3951B5}"/>
          </ac:picMkLst>
        </pc:picChg>
        <pc:picChg chg="add mod">
          <ac:chgData name="増本智司(Masumoto Satoshi)" userId="191383a8-835e-4e71-b039-484ecbfa37ee" providerId="ADAL" clId="{609DE537-0C1B-4188-B192-8B44F7995173}" dt="2024-10-22T13:38:32.185" v="23891"/>
          <ac:picMkLst>
            <pc:docMk/>
            <pc:sldMk cId="929591055" sldId="369"/>
            <ac:picMk id="9" creationId="{2F84229A-A620-48E9-DBA5-B6F88DF792A7}"/>
          </ac:picMkLst>
        </pc:picChg>
        <pc:picChg chg="mod">
          <ac:chgData name="増本智司(Masumoto Satoshi)" userId="191383a8-835e-4e71-b039-484ecbfa37ee" providerId="ADAL" clId="{609DE537-0C1B-4188-B192-8B44F7995173}" dt="2024-10-22T13:38:32.185" v="23891"/>
          <ac:picMkLst>
            <pc:docMk/>
            <pc:sldMk cId="929591055" sldId="369"/>
            <ac:picMk id="11" creationId="{94F9BB1D-EB69-4917-BE50-5D16714126B4}"/>
          </ac:picMkLst>
        </pc:picChg>
        <pc:picChg chg="mod">
          <ac:chgData name="増本智司(Masumoto Satoshi)" userId="191383a8-835e-4e71-b039-484ecbfa37ee" providerId="ADAL" clId="{609DE537-0C1B-4188-B192-8B44F7995173}" dt="2024-10-22T13:38:32.185" v="23891"/>
          <ac:picMkLst>
            <pc:docMk/>
            <pc:sldMk cId="929591055" sldId="369"/>
            <ac:picMk id="12" creationId="{80D7C406-07F2-1490-D8B9-1DC9CF1136A0}"/>
          </ac:picMkLst>
        </pc:picChg>
        <pc:picChg chg="mod">
          <ac:chgData name="増本智司(Masumoto Satoshi)" userId="191383a8-835e-4e71-b039-484ecbfa37ee" providerId="ADAL" clId="{609DE537-0C1B-4188-B192-8B44F7995173}" dt="2024-10-22T13:38:32.185" v="23891"/>
          <ac:picMkLst>
            <pc:docMk/>
            <pc:sldMk cId="929591055" sldId="369"/>
            <ac:picMk id="13" creationId="{3515FA54-7461-A8BC-41DF-94094DC89777}"/>
          </ac:picMkLst>
        </pc:picChg>
        <pc:picChg chg="add mod">
          <ac:chgData name="増本智司(Masumoto Satoshi)" userId="191383a8-835e-4e71-b039-484ecbfa37ee" providerId="ADAL" clId="{609DE537-0C1B-4188-B192-8B44F7995173}" dt="2024-10-22T13:38:32.185" v="23891"/>
          <ac:picMkLst>
            <pc:docMk/>
            <pc:sldMk cId="929591055" sldId="369"/>
            <ac:picMk id="14" creationId="{C1721A30-3AC5-4457-8FC9-3F01B060912A}"/>
          </ac:picMkLst>
        </pc:picChg>
        <pc:picChg chg="del mod">
          <ac:chgData name="増本智司(Masumoto Satoshi)" userId="191383a8-835e-4e71-b039-484ecbfa37ee" providerId="ADAL" clId="{609DE537-0C1B-4188-B192-8B44F7995173}" dt="2024-10-22T13:40:09.653" v="23942" actId="478"/>
          <ac:picMkLst>
            <pc:docMk/>
            <pc:sldMk cId="929591055" sldId="369"/>
            <ac:picMk id="15" creationId="{B7434705-8435-3F27-F982-E6FB9502052C}"/>
          </ac:picMkLst>
        </pc:picChg>
        <pc:picChg chg="mod">
          <ac:chgData name="増本智司(Masumoto Satoshi)" userId="191383a8-835e-4e71-b039-484ecbfa37ee" providerId="ADAL" clId="{609DE537-0C1B-4188-B192-8B44F7995173}" dt="2024-10-22T13:43:12.983" v="23957" actId="164"/>
          <ac:picMkLst>
            <pc:docMk/>
            <pc:sldMk cId="929591055" sldId="369"/>
            <ac:picMk id="16" creationId="{A84BDA45-9F19-7EB0-A285-C2651DF26C5F}"/>
          </ac:picMkLst>
        </pc:picChg>
        <pc:picChg chg="mod">
          <ac:chgData name="増本智司(Masumoto Satoshi)" userId="191383a8-835e-4e71-b039-484ecbfa37ee" providerId="ADAL" clId="{609DE537-0C1B-4188-B192-8B44F7995173}" dt="2024-10-22T13:43:54.822" v="24004" actId="1038"/>
          <ac:picMkLst>
            <pc:docMk/>
            <pc:sldMk cId="929591055" sldId="369"/>
            <ac:picMk id="17" creationId="{4BC995F2-CB77-C30D-C317-86F0A71B1853}"/>
          </ac:picMkLst>
        </pc:picChg>
        <pc:picChg chg="mod ord">
          <ac:chgData name="増本智司(Masumoto Satoshi)" userId="191383a8-835e-4e71-b039-484ecbfa37ee" providerId="ADAL" clId="{609DE537-0C1B-4188-B192-8B44F7995173}" dt="2024-10-22T14:07:07.580" v="24160" actId="1038"/>
          <ac:picMkLst>
            <pc:docMk/>
            <pc:sldMk cId="929591055" sldId="369"/>
            <ac:picMk id="18" creationId="{F01BC084-E70F-E7F2-E28D-3A6F78F9B517}"/>
          </ac:picMkLst>
        </pc:picChg>
        <pc:picChg chg="add mod">
          <ac:chgData name="増本智司(Masumoto Satoshi)" userId="191383a8-835e-4e71-b039-484ecbfa37ee" providerId="ADAL" clId="{609DE537-0C1B-4188-B192-8B44F7995173}" dt="2024-10-22T14:07:50.306" v="24168" actId="1076"/>
          <ac:picMkLst>
            <pc:docMk/>
            <pc:sldMk cId="929591055" sldId="369"/>
            <ac:picMk id="21" creationId="{1EA792B3-5725-225A-F72A-82B899F34190}"/>
          </ac:picMkLst>
        </pc:picChg>
        <pc:picChg chg="add mod">
          <ac:chgData name="増本智司(Masumoto Satoshi)" userId="191383a8-835e-4e71-b039-484ecbfa37ee" providerId="ADAL" clId="{609DE537-0C1B-4188-B192-8B44F7995173}" dt="2024-10-22T14:03:47.329" v="24115" actId="1035"/>
          <ac:picMkLst>
            <pc:docMk/>
            <pc:sldMk cId="929591055" sldId="369"/>
            <ac:picMk id="23" creationId="{F72C44A8-1AAD-F05E-DE63-0912D2714FF1}"/>
          </ac:picMkLst>
        </pc:picChg>
        <pc:picChg chg="add mod">
          <ac:chgData name="増本智司(Masumoto Satoshi)" userId="191383a8-835e-4e71-b039-484ecbfa37ee" providerId="ADAL" clId="{609DE537-0C1B-4188-B192-8B44F7995173}" dt="2024-10-22T14:07:37.147" v="24165" actId="1076"/>
          <ac:picMkLst>
            <pc:docMk/>
            <pc:sldMk cId="929591055" sldId="369"/>
            <ac:picMk id="25" creationId="{EF638069-BB81-F748-20FC-083DBC7A0B16}"/>
          </ac:picMkLst>
        </pc:picChg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4129384445" sldId="413"/>
        </pc:sldMkLst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1970456981" sldId="415"/>
        </pc:sldMkLst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2169109811" sldId="416"/>
        </pc:sldMkLst>
      </pc:sldChg>
      <pc:sldChg chg="modSp add mod">
        <pc:chgData name="増本智司(Masumoto Satoshi)" userId="191383a8-835e-4e71-b039-484ecbfa37ee" providerId="ADAL" clId="{609DE537-0C1B-4188-B192-8B44F7995173}" dt="2024-10-23T03:40:41.243" v="25610" actId="27636"/>
        <pc:sldMkLst>
          <pc:docMk/>
          <pc:sldMk cId="1412382964" sldId="417"/>
        </pc:sldMkLst>
        <pc:spChg chg="mod">
          <ac:chgData name="増本智司(Masumoto Satoshi)" userId="191383a8-835e-4e71-b039-484ecbfa37ee" providerId="ADAL" clId="{609DE537-0C1B-4188-B192-8B44F7995173}" dt="2024-10-23T03:40:41.243" v="25610" actId="27636"/>
          <ac:spMkLst>
            <pc:docMk/>
            <pc:sldMk cId="1412382964" sldId="417"/>
            <ac:spMk id="2" creationId="{4DBDFA23-816C-E6A9-E60B-D7AA3F20943E}"/>
          </ac:spMkLst>
        </pc:spChg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2571425018" sldId="418"/>
        </pc:sldMkLst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3622947997" sldId="419"/>
        </pc:sldMkLst>
      </pc:sldChg>
      <pc:sldChg chg="modSp add mod">
        <pc:chgData name="増本智司(Masumoto Satoshi)" userId="191383a8-835e-4e71-b039-484ecbfa37ee" providerId="ADAL" clId="{609DE537-0C1B-4188-B192-8B44F7995173}" dt="2024-10-23T03:40:41.172" v="25607" actId="27636"/>
        <pc:sldMkLst>
          <pc:docMk/>
          <pc:sldMk cId="262400400" sldId="420"/>
        </pc:sldMkLst>
        <pc:spChg chg="mod">
          <ac:chgData name="増本智司(Masumoto Satoshi)" userId="191383a8-835e-4e71-b039-484ecbfa37ee" providerId="ADAL" clId="{609DE537-0C1B-4188-B192-8B44F7995173}" dt="2024-10-23T03:40:41.172" v="25607" actId="27636"/>
          <ac:spMkLst>
            <pc:docMk/>
            <pc:sldMk cId="262400400" sldId="420"/>
            <ac:spMk id="2" creationId="{ABF54F6F-927E-5B6D-6708-6FA17E6C1FFD}"/>
          </ac:spMkLst>
        </pc:spChg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3812078217" sldId="421"/>
        </pc:sldMkLst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185493533" sldId="423"/>
        </pc:sldMkLst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1804149141" sldId="424"/>
        </pc:sldMkLst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1760345710" sldId="425"/>
        </pc:sldMkLst>
      </pc:sldChg>
      <pc:sldChg chg="modSp add mod">
        <pc:chgData name="増本智司(Masumoto Satoshi)" userId="191383a8-835e-4e71-b039-484ecbfa37ee" providerId="ADAL" clId="{609DE537-0C1B-4188-B192-8B44F7995173}" dt="2024-10-23T03:40:41.203" v="25609" actId="27636"/>
        <pc:sldMkLst>
          <pc:docMk/>
          <pc:sldMk cId="14845289" sldId="426"/>
        </pc:sldMkLst>
        <pc:spChg chg="mod">
          <ac:chgData name="増本智司(Masumoto Satoshi)" userId="191383a8-835e-4e71-b039-484ecbfa37ee" providerId="ADAL" clId="{609DE537-0C1B-4188-B192-8B44F7995173}" dt="2024-10-23T03:40:41.203" v="25609" actId="27636"/>
          <ac:spMkLst>
            <pc:docMk/>
            <pc:sldMk cId="14845289" sldId="426"/>
            <ac:spMk id="3" creationId="{95F4AF4D-C25D-4A2C-0F14-264BD41ACCBF}"/>
          </ac:spMkLst>
        </pc:spChg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3557098618" sldId="427"/>
        </pc:sldMkLst>
      </pc:sldChg>
      <pc:sldChg chg="modSp add mod">
        <pc:chgData name="増本智司(Masumoto Satoshi)" userId="191383a8-835e-4e71-b039-484ecbfa37ee" providerId="ADAL" clId="{609DE537-0C1B-4188-B192-8B44F7995173}" dt="2024-10-23T03:40:40.993" v="25593" actId="27636"/>
        <pc:sldMkLst>
          <pc:docMk/>
          <pc:sldMk cId="1183274903" sldId="428"/>
        </pc:sldMkLst>
        <pc:spChg chg="mod">
          <ac:chgData name="増本智司(Masumoto Satoshi)" userId="191383a8-835e-4e71-b039-484ecbfa37ee" providerId="ADAL" clId="{609DE537-0C1B-4188-B192-8B44F7995173}" dt="2024-10-23T03:40:40.993" v="25593" actId="27636"/>
          <ac:spMkLst>
            <pc:docMk/>
            <pc:sldMk cId="1183274903" sldId="428"/>
            <ac:spMk id="4" creationId="{19ABD211-CBEF-5DB5-116A-819DA6E0B785}"/>
          </ac:spMkLst>
        </pc:spChg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3758610310" sldId="429"/>
        </pc:sldMkLst>
      </pc:sldChg>
      <pc:sldChg chg="add del">
        <pc:chgData name="増本智司(Masumoto Satoshi)" userId="191383a8-835e-4e71-b039-484ecbfa37ee" providerId="ADAL" clId="{609DE537-0C1B-4188-B192-8B44F7995173}" dt="2024-10-23T00:25:17.492" v="25130" actId="47"/>
        <pc:sldMkLst>
          <pc:docMk/>
          <pc:sldMk cId="384704195" sldId="430"/>
        </pc:sldMkLst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1908646674" sldId="430"/>
        </pc:sldMkLst>
      </pc:sldChg>
      <pc:sldChg chg="modSp add mod">
        <pc:chgData name="増本智司(Masumoto Satoshi)" userId="191383a8-835e-4e71-b039-484ecbfa37ee" providerId="ADAL" clId="{609DE537-0C1B-4188-B192-8B44F7995173}" dt="2024-10-23T03:40:40.935" v="25589" actId="27636"/>
        <pc:sldMkLst>
          <pc:docMk/>
          <pc:sldMk cId="3451859670" sldId="431"/>
        </pc:sldMkLst>
        <pc:spChg chg="mod">
          <ac:chgData name="増本智司(Masumoto Satoshi)" userId="191383a8-835e-4e71-b039-484ecbfa37ee" providerId="ADAL" clId="{609DE537-0C1B-4188-B192-8B44F7995173}" dt="2024-10-23T03:40:40.930" v="25588" actId="27636"/>
          <ac:spMkLst>
            <pc:docMk/>
            <pc:sldMk cId="3451859670" sldId="431"/>
            <ac:spMk id="2" creationId="{E6A61F2E-0F68-6338-EC2E-91A2F946B5E0}"/>
          </ac:spMkLst>
        </pc:spChg>
        <pc:spChg chg="mod">
          <ac:chgData name="増本智司(Masumoto Satoshi)" userId="191383a8-835e-4e71-b039-484ecbfa37ee" providerId="ADAL" clId="{609DE537-0C1B-4188-B192-8B44F7995173}" dt="2024-10-23T03:40:40.928" v="25587" actId="27636"/>
          <ac:spMkLst>
            <pc:docMk/>
            <pc:sldMk cId="3451859670" sldId="431"/>
            <ac:spMk id="6" creationId="{343A1038-E09B-FBAC-82CC-FEA7B2930161}"/>
          </ac:spMkLst>
        </pc:spChg>
        <pc:spChg chg="mod">
          <ac:chgData name="増本智司(Masumoto Satoshi)" userId="191383a8-835e-4e71-b039-484ecbfa37ee" providerId="ADAL" clId="{609DE537-0C1B-4188-B192-8B44F7995173}" dt="2024-10-23T03:40:40.935" v="25589" actId="27636"/>
          <ac:spMkLst>
            <pc:docMk/>
            <pc:sldMk cId="3451859670" sldId="431"/>
            <ac:spMk id="15" creationId="{82DCA43D-74D2-AF92-734E-5ECF87636AAB}"/>
          </ac:spMkLst>
        </pc:spChg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2395939079" sldId="432"/>
        </pc:sldMkLst>
      </pc:sldChg>
      <pc:sldChg chg="modSp add mod">
        <pc:chgData name="増本智司(Masumoto Satoshi)" userId="191383a8-835e-4e71-b039-484ecbfa37ee" providerId="ADAL" clId="{609DE537-0C1B-4188-B192-8B44F7995173}" dt="2024-10-23T03:40:40.920" v="25586" actId="27636"/>
        <pc:sldMkLst>
          <pc:docMk/>
          <pc:sldMk cId="2264388804" sldId="433"/>
        </pc:sldMkLst>
        <pc:spChg chg="mod">
          <ac:chgData name="増本智司(Masumoto Satoshi)" userId="191383a8-835e-4e71-b039-484ecbfa37ee" providerId="ADAL" clId="{609DE537-0C1B-4188-B192-8B44F7995173}" dt="2024-10-23T03:40:40.920" v="25586" actId="27636"/>
          <ac:spMkLst>
            <pc:docMk/>
            <pc:sldMk cId="2264388804" sldId="433"/>
            <ac:spMk id="4" creationId="{C9EB505A-2E2A-CFA9-B633-8E1380630A9D}"/>
          </ac:spMkLst>
        </pc:spChg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44103183" sldId="434"/>
        </pc:sldMkLst>
      </pc:sldChg>
      <pc:sldChg chg="modSp add mod">
        <pc:chgData name="増本智司(Masumoto Satoshi)" userId="191383a8-835e-4e71-b039-484ecbfa37ee" providerId="ADAL" clId="{609DE537-0C1B-4188-B192-8B44F7995173}" dt="2024-10-23T03:40:40.977" v="25591" actId="27636"/>
        <pc:sldMkLst>
          <pc:docMk/>
          <pc:sldMk cId="614815711" sldId="459"/>
        </pc:sldMkLst>
        <pc:spChg chg="mod">
          <ac:chgData name="増本智司(Masumoto Satoshi)" userId="191383a8-835e-4e71-b039-484ecbfa37ee" providerId="ADAL" clId="{609DE537-0C1B-4188-B192-8B44F7995173}" dt="2024-10-23T03:40:40.977" v="25591" actId="27636"/>
          <ac:spMkLst>
            <pc:docMk/>
            <pc:sldMk cId="614815711" sldId="459"/>
            <ac:spMk id="2" creationId="{EB7AA0B7-9F82-D796-5E73-29D5AA223E11}"/>
          </ac:spMkLst>
        </pc:spChg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645858572" sldId="461"/>
        </pc:sldMkLst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2054766055" sldId="462"/>
        </pc:sldMkLst>
      </pc:sldChg>
      <pc:sldChg chg="addSp delSp modSp add del mod ord">
        <pc:chgData name="増本智司(Masumoto Satoshi)" userId="191383a8-835e-4e71-b039-484ecbfa37ee" providerId="ADAL" clId="{609DE537-0C1B-4188-B192-8B44F7995173}" dt="2024-10-23T21:51:53.889" v="26484" actId="47"/>
        <pc:sldMkLst>
          <pc:docMk/>
          <pc:sldMk cId="969262428" sldId="463"/>
        </pc:sldMkLst>
        <pc:spChg chg="mod">
          <ac:chgData name="増本智司(Masumoto Satoshi)" userId="191383a8-835e-4e71-b039-484ecbfa37ee" providerId="ADAL" clId="{609DE537-0C1B-4188-B192-8B44F7995173}" dt="2024-10-23T21:51:47.905" v="26482" actId="20577"/>
          <ac:spMkLst>
            <pc:docMk/>
            <pc:sldMk cId="969262428" sldId="463"/>
            <ac:spMk id="3" creationId="{021E2D93-4E35-A108-0D4E-9991E782D05A}"/>
          </ac:spMkLst>
        </pc:spChg>
        <pc:spChg chg="mod">
          <ac:chgData name="増本智司(Masumoto Satoshi)" userId="191383a8-835e-4e71-b039-484ecbfa37ee" providerId="ADAL" clId="{609DE537-0C1B-4188-B192-8B44F7995173}" dt="2024-10-23T03:43:18.941" v="25649" actId="21"/>
          <ac:spMkLst>
            <pc:docMk/>
            <pc:sldMk cId="969262428" sldId="463"/>
            <ac:spMk id="4" creationId="{19ABD211-CBEF-5DB5-116A-819DA6E0B785}"/>
          </ac:spMkLst>
        </pc:spChg>
        <pc:grpChg chg="add del mod">
          <ac:chgData name="増本智司(Masumoto Satoshi)" userId="191383a8-835e-4e71-b039-484ecbfa37ee" providerId="ADAL" clId="{609DE537-0C1B-4188-B192-8B44F7995173}" dt="2024-10-23T21:40:35.884" v="26410" actId="1076"/>
          <ac:grpSpMkLst>
            <pc:docMk/>
            <pc:sldMk cId="969262428" sldId="463"/>
            <ac:grpSpMk id="9" creationId="{90A73FF0-1FC1-3A3D-43C7-4E8EB0526DC2}"/>
          </ac:grpSpMkLst>
        </pc:grpChg>
        <pc:grpChg chg="add del mod">
          <ac:chgData name="増本智司(Masumoto Satoshi)" userId="191383a8-835e-4e71-b039-484ecbfa37ee" providerId="ADAL" clId="{609DE537-0C1B-4188-B192-8B44F7995173}" dt="2024-10-23T21:38:28.812" v="26392" actId="165"/>
          <ac:grpSpMkLst>
            <pc:docMk/>
            <pc:sldMk cId="969262428" sldId="463"/>
            <ac:grpSpMk id="12" creationId="{587277B1-D5CB-4B03-13AA-D75D91F9B3F8}"/>
          </ac:grpSpMkLst>
        </pc:grpChg>
        <pc:picChg chg="add mod ord modCrop">
          <ac:chgData name="増本智司(Masumoto Satoshi)" userId="191383a8-835e-4e71-b039-484ecbfa37ee" providerId="ADAL" clId="{609DE537-0C1B-4188-B192-8B44F7995173}" dt="2024-10-23T21:38:04.486" v="26389" actId="732"/>
          <ac:picMkLst>
            <pc:docMk/>
            <pc:sldMk cId="969262428" sldId="463"/>
            <ac:picMk id="5" creationId="{FC16DEE7-F4F5-85F9-3B97-016B48E61F5B}"/>
          </ac:picMkLst>
        </pc:picChg>
        <pc:picChg chg="add mod">
          <ac:chgData name="増本智司(Masumoto Satoshi)" userId="191383a8-835e-4e71-b039-484ecbfa37ee" providerId="ADAL" clId="{609DE537-0C1B-4188-B192-8B44F7995173}" dt="2024-10-23T21:33:08.512" v="26307"/>
          <ac:picMkLst>
            <pc:docMk/>
            <pc:sldMk cId="969262428" sldId="463"/>
            <ac:picMk id="6" creationId="{DC68851D-162A-56BA-B07B-786E212D429A}"/>
          </ac:picMkLst>
        </pc:picChg>
        <pc:picChg chg="add mod modCrop">
          <ac:chgData name="増本智司(Masumoto Satoshi)" userId="191383a8-835e-4e71-b039-484ecbfa37ee" providerId="ADAL" clId="{609DE537-0C1B-4188-B192-8B44F7995173}" dt="2024-10-23T21:39:13.617" v="26401" actId="1038"/>
          <ac:picMkLst>
            <pc:docMk/>
            <pc:sldMk cId="969262428" sldId="463"/>
            <ac:picMk id="7" creationId="{2A660E52-6BE1-5967-6338-D6764F3CA608}"/>
          </ac:picMkLst>
        </pc:picChg>
        <pc:picChg chg="add mod">
          <ac:chgData name="増本智司(Masumoto Satoshi)" userId="191383a8-835e-4e71-b039-484ecbfa37ee" providerId="ADAL" clId="{609DE537-0C1B-4188-B192-8B44F7995173}" dt="2024-10-23T21:34:19.370" v="26320" actId="571"/>
          <ac:picMkLst>
            <pc:docMk/>
            <pc:sldMk cId="969262428" sldId="463"/>
            <ac:picMk id="8" creationId="{EC50966B-6D82-B8D3-6714-516064659576}"/>
          </ac:picMkLst>
        </pc:picChg>
        <pc:picChg chg="add del mod">
          <ac:chgData name="増本智司(Masumoto Satoshi)" userId="191383a8-835e-4e71-b039-484ecbfa37ee" providerId="ADAL" clId="{609DE537-0C1B-4188-B192-8B44F7995173}" dt="2024-10-23T21:37:18.202" v="26381" actId="22"/>
          <ac:picMkLst>
            <pc:docMk/>
            <pc:sldMk cId="969262428" sldId="463"/>
            <ac:picMk id="11" creationId="{5AF6218D-E154-95AD-5342-28202E190DBA}"/>
          </ac:picMkLst>
        </pc:picChg>
        <pc:picChg chg="mod topLvl modCrop">
          <ac:chgData name="増本智司(Masumoto Satoshi)" userId="191383a8-835e-4e71-b039-484ecbfa37ee" providerId="ADAL" clId="{609DE537-0C1B-4188-B192-8B44F7995173}" dt="2024-10-23T21:39:47.908" v="26409" actId="1036"/>
          <ac:picMkLst>
            <pc:docMk/>
            <pc:sldMk cId="969262428" sldId="463"/>
            <ac:picMk id="13" creationId="{8D3D0977-92C1-C749-30E7-C37B04B5C742}"/>
          </ac:picMkLst>
        </pc:picChg>
        <pc:picChg chg="mod topLvl modCrop">
          <ac:chgData name="増本智司(Masumoto Satoshi)" userId="191383a8-835e-4e71-b039-484ecbfa37ee" providerId="ADAL" clId="{609DE537-0C1B-4188-B192-8B44F7995173}" dt="2024-10-23T21:38:48.242" v="26395" actId="1076"/>
          <ac:picMkLst>
            <pc:docMk/>
            <pc:sldMk cId="969262428" sldId="463"/>
            <ac:picMk id="14" creationId="{AC3B8F6E-1446-EF05-5868-568C15ECDFD1}"/>
          </ac:picMkLst>
        </pc:picChg>
      </pc:sldChg>
      <pc:sldChg chg="modSp add del mod">
        <pc:chgData name="増本智司(Masumoto Satoshi)" userId="191383a8-835e-4e71-b039-484ecbfa37ee" providerId="ADAL" clId="{609DE537-0C1B-4188-B192-8B44F7995173}" dt="2024-10-23T03:41:59.526" v="25630" actId="2696"/>
        <pc:sldMkLst>
          <pc:docMk/>
          <pc:sldMk cId="1490328003" sldId="463"/>
        </pc:sldMkLst>
        <pc:spChg chg="mod">
          <ac:chgData name="増本智司(Masumoto Satoshi)" userId="191383a8-835e-4e71-b039-484ecbfa37ee" providerId="ADAL" clId="{609DE537-0C1B-4188-B192-8B44F7995173}" dt="2024-10-23T03:40:41.007" v="25594" actId="27636"/>
          <ac:spMkLst>
            <pc:docMk/>
            <pc:sldMk cId="1490328003" sldId="463"/>
            <ac:spMk id="3" creationId="{021E2D93-4E35-A108-0D4E-9991E782D05A}"/>
          </ac:spMkLst>
        </pc:spChg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1835753669" sldId="464"/>
        </pc:sldMkLst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3277494679" sldId="465"/>
        </pc:sldMkLst>
      </pc:sldChg>
      <pc:sldChg chg="delSp modSp add del">
        <pc:chgData name="増本智司(Masumoto Satoshi)" userId="191383a8-835e-4e71-b039-484ecbfa37ee" providerId="ADAL" clId="{609DE537-0C1B-4188-B192-8B44F7995173}" dt="2024-11-11T11:38:35.350" v="31602" actId="47"/>
        <pc:sldMkLst>
          <pc:docMk/>
          <pc:sldMk cId="1951763695" sldId="466"/>
        </pc:sldMkLst>
        <pc:picChg chg="del mod">
          <ac:chgData name="増本智司(Masumoto Satoshi)" userId="191383a8-835e-4e71-b039-484ecbfa37ee" providerId="ADAL" clId="{609DE537-0C1B-4188-B192-8B44F7995173}" dt="2024-11-05T21:48:32.221" v="28233" actId="21"/>
          <ac:picMkLst>
            <pc:docMk/>
            <pc:sldMk cId="1951763695" sldId="466"/>
            <ac:picMk id="2050" creationId="{D3EAEAD8-5A69-B0EF-9016-0E90ACCD9527}"/>
          </ac:picMkLst>
        </pc:picChg>
      </pc:sldChg>
      <pc:sldChg chg="modSp add del">
        <pc:chgData name="増本智司(Masumoto Satoshi)" userId="191383a8-835e-4e71-b039-484ecbfa37ee" providerId="ADAL" clId="{609DE537-0C1B-4188-B192-8B44F7995173}" dt="2024-11-03T01:59:51.788" v="27482" actId="2696"/>
        <pc:sldMkLst>
          <pc:docMk/>
          <pc:sldMk cId="2120166802" sldId="466"/>
        </pc:sldMkLst>
        <pc:picChg chg="mod">
          <ac:chgData name="増本智司(Masumoto Satoshi)" userId="191383a8-835e-4e71-b039-484ecbfa37ee" providerId="ADAL" clId="{609DE537-0C1B-4188-B192-8B44F7995173}" dt="2024-10-23T00:25:32.295" v="25155" actId="2085"/>
          <ac:picMkLst>
            <pc:docMk/>
            <pc:sldMk cId="2120166802" sldId="466"/>
            <ac:picMk id="2050" creationId="{D3EAEAD8-5A69-B0EF-9016-0E90ACCD9527}"/>
          </ac:picMkLst>
        </pc:picChg>
      </pc:sldChg>
      <pc:sldChg chg="modSp add mod">
        <pc:chgData name="増本智司(Masumoto Satoshi)" userId="191383a8-835e-4e71-b039-484ecbfa37ee" providerId="ADAL" clId="{609DE537-0C1B-4188-B192-8B44F7995173}" dt="2024-10-23T00:25:17.701" v="25143" actId="27636"/>
        <pc:sldMkLst>
          <pc:docMk/>
          <pc:sldMk cId="3717846368" sldId="2145709941"/>
        </pc:sldMkLst>
        <pc:spChg chg="mod">
          <ac:chgData name="増本智司(Masumoto Satoshi)" userId="191383a8-835e-4e71-b039-484ecbfa37ee" providerId="ADAL" clId="{609DE537-0C1B-4188-B192-8B44F7995173}" dt="2024-10-23T00:25:17.701" v="25143" actId="27636"/>
          <ac:spMkLst>
            <pc:docMk/>
            <pc:sldMk cId="3717846368" sldId="2145709941"/>
            <ac:spMk id="12" creationId="{AE6D3ACF-EA06-5527-B1CE-CD7911412906}"/>
          </ac:spMkLst>
        </pc:spChg>
      </pc:sldChg>
      <pc:sldChg chg="add">
        <pc:chgData name="増本智司(Masumoto Satoshi)" userId="191383a8-835e-4e71-b039-484ecbfa37ee" providerId="ADAL" clId="{609DE537-0C1B-4188-B192-8B44F7995173}" dt="2024-10-23T00:24:46.568" v="25129"/>
        <pc:sldMkLst>
          <pc:docMk/>
          <pc:sldMk cId="450366298" sldId="2145709957"/>
        </pc:sldMkLst>
      </pc:sldChg>
      <pc:sldChg chg="modSp add mod">
        <pc:chgData name="増本智司(Masumoto Satoshi)" userId="191383a8-835e-4e71-b039-484ecbfa37ee" providerId="ADAL" clId="{609DE537-0C1B-4188-B192-8B44F7995173}" dt="2024-10-23T00:25:17.784" v="25151" actId="27636"/>
        <pc:sldMkLst>
          <pc:docMk/>
          <pc:sldMk cId="649488309" sldId="2145709964"/>
        </pc:sldMkLst>
        <pc:spChg chg="mod">
          <ac:chgData name="増本智司(Masumoto Satoshi)" userId="191383a8-835e-4e71-b039-484ecbfa37ee" providerId="ADAL" clId="{609DE537-0C1B-4188-B192-8B44F7995173}" dt="2024-10-23T00:25:17.784" v="25151" actId="27636"/>
          <ac:spMkLst>
            <pc:docMk/>
            <pc:sldMk cId="649488309" sldId="2145709964"/>
            <ac:spMk id="2" creationId="{56F9B525-E8E7-68BC-2195-E877308D6F66}"/>
          </ac:spMkLst>
        </pc:spChg>
        <pc:spChg chg="mod">
          <ac:chgData name="増本智司(Masumoto Satoshi)" userId="191383a8-835e-4e71-b039-484ecbfa37ee" providerId="ADAL" clId="{609DE537-0C1B-4188-B192-8B44F7995173}" dt="2024-10-23T00:25:17.781" v="25150" actId="27636"/>
          <ac:spMkLst>
            <pc:docMk/>
            <pc:sldMk cId="649488309" sldId="2145709964"/>
            <ac:spMk id="3" creationId="{F5467B91-BE03-1C6E-904E-3B53BC34161B}"/>
          </ac:spMkLst>
        </pc:spChg>
      </pc:sldChg>
      <pc:sldChg chg="modSp add mod">
        <pc:chgData name="増本智司(Masumoto Satoshi)" userId="191383a8-835e-4e71-b039-484ecbfa37ee" providerId="ADAL" clId="{609DE537-0C1B-4188-B192-8B44F7995173}" dt="2024-10-23T00:25:17.790" v="25153" actId="27636"/>
        <pc:sldMkLst>
          <pc:docMk/>
          <pc:sldMk cId="2171579417" sldId="2145709965"/>
        </pc:sldMkLst>
        <pc:spChg chg="mod">
          <ac:chgData name="増本智司(Masumoto Satoshi)" userId="191383a8-835e-4e71-b039-484ecbfa37ee" providerId="ADAL" clId="{609DE537-0C1B-4188-B192-8B44F7995173}" dt="2024-10-23T00:25:17.790" v="25153" actId="27636"/>
          <ac:spMkLst>
            <pc:docMk/>
            <pc:sldMk cId="2171579417" sldId="2145709965"/>
            <ac:spMk id="2" creationId="{697F91EC-3A45-47B9-C261-29BCC520152D}"/>
          </ac:spMkLst>
        </pc:spChg>
        <pc:spChg chg="mod">
          <ac:chgData name="増本智司(Masumoto Satoshi)" userId="191383a8-835e-4e71-b039-484ecbfa37ee" providerId="ADAL" clId="{609DE537-0C1B-4188-B192-8B44F7995173}" dt="2024-10-23T00:25:17.786" v="25152" actId="27636"/>
          <ac:spMkLst>
            <pc:docMk/>
            <pc:sldMk cId="2171579417" sldId="2145709965"/>
            <ac:spMk id="3" creationId="{49BEEAD6-EA13-190C-8D3B-D3D99B36FFEB}"/>
          </ac:spMkLst>
        </pc:spChg>
      </pc:sldChg>
      <pc:sldChg chg="add del">
        <pc:chgData name="増本智司(Masumoto Satoshi)" userId="191383a8-835e-4e71-b039-484ecbfa37ee" providerId="ADAL" clId="{609DE537-0C1B-4188-B192-8B44F7995173}" dt="2024-11-03T01:59:51.788" v="27482" actId="2696"/>
        <pc:sldMkLst>
          <pc:docMk/>
          <pc:sldMk cId="411494922" sldId="2145709970"/>
        </pc:sldMkLst>
      </pc:sldChg>
      <pc:sldChg chg="addSp modSp add mod ord modAnim modNotes">
        <pc:chgData name="増本智司(Masumoto Satoshi)" userId="191383a8-835e-4e71-b039-484ecbfa37ee" providerId="ADAL" clId="{609DE537-0C1B-4188-B192-8B44F7995173}" dt="2024-11-12T12:02:00.696" v="31964" actId="12"/>
        <pc:sldMkLst>
          <pc:docMk/>
          <pc:sldMk cId="4258512899" sldId="2145709970"/>
        </pc:sldMkLst>
        <pc:spChg chg="mod">
          <ac:chgData name="増本智司(Masumoto Satoshi)" userId="191383a8-835e-4e71-b039-484ecbfa37ee" providerId="ADAL" clId="{609DE537-0C1B-4188-B192-8B44F7995173}" dt="2024-11-11T08:18:54.416" v="31563" actId="2710"/>
          <ac:spMkLst>
            <pc:docMk/>
            <pc:sldMk cId="4258512899" sldId="2145709970"/>
            <ac:spMk id="2" creationId="{D82EDC34-1F11-30BF-A230-CD20B2338083}"/>
          </ac:spMkLst>
        </pc:spChg>
        <pc:spChg chg="mod">
          <ac:chgData name="増本智司(Masumoto Satoshi)" userId="191383a8-835e-4e71-b039-484ecbfa37ee" providerId="ADAL" clId="{609DE537-0C1B-4188-B192-8B44F7995173}" dt="2024-11-11T11:38:22.658" v="31599" actId="6549"/>
          <ac:spMkLst>
            <pc:docMk/>
            <pc:sldMk cId="4258512899" sldId="2145709970"/>
            <ac:spMk id="3" creationId="{5326877A-737E-3F51-66B3-563D7FDC8ECF}"/>
          </ac:spMkLst>
        </pc:spChg>
        <pc:picChg chg="add mod">
          <ac:chgData name="増本智司(Masumoto Satoshi)" userId="191383a8-835e-4e71-b039-484ecbfa37ee" providerId="ADAL" clId="{609DE537-0C1B-4188-B192-8B44F7995173}" dt="2024-11-11T11:36:18.819" v="31587" actId="1076"/>
          <ac:picMkLst>
            <pc:docMk/>
            <pc:sldMk cId="4258512899" sldId="2145709970"/>
            <ac:picMk id="4" creationId="{B6FC07F5-CB7D-346F-E1E9-CE332361DF21}"/>
          </ac:picMkLst>
        </pc:picChg>
        <pc:picChg chg="mod">
          <ac:chgData name="増本智司(Masumoto Satoshi)" userId="191383a8-835e-4e71-b039-484ecbfa37ee" providerId="ADAL" clId="{609DE537-0C1B-4188-B192-8B44F7995173}" dt="2024-11-11T11:48:29.680" v="31606" actId="14100"/>
          <ac:picMkLst>
            <pc:docMk/>
            <pc:sldMk cId="4258512899" sldId="2145709970"/>
            <ac:picMk id="5" creationId="{0087B8EC-B87E-06F6-9A28-95C212247C90}"/>
          </ac:picMkLst>
        </pc:picChg>
        <pc:picChg chg="add mod">
          <ac:chgData name="増本智司(Masumoto Satoshi)" userId="191383a8-835e-4e71-b039-484ecbfa37ee" providerId="ADAL" clId="{609DE537-0C1B-4188-B192-8B44F7995173}" dt="2024-11-11T11:36:15.440" v="31586" actId="1076"/>
          <ac:picMkLst>
            <pc:docMk/>
            <pc:sldMk cId="4258512899" sldId="2145709970"/>
            <ac:picMk id="6" creationId="{3DA692DE-6A0E-470F-0FB0-CBBA89CEF15E}"/>
          </ac:picMkLst>
        </pc:picChg>
        <pc:picChg chg="mod">
          <ac:chgData name="増本智司(Masumoto Satoshi)" userId="191383a8-835e-4e71-b039-484ecbfa37ee" providerId="ADAL" clId="{609DE537-0C1B-4188-B192-8B44F7995173}" dt="2024-11-11T11:48:31.920" v="31607" actId="1076"/>
          <ac:picMkLst>
            <pc:docMk/>
            <pc:sldMk cId="4258512899" sldId="2145709970"/>
            <ac:picMk id="7" creationId="{F7E18184-F1A0-A0AE-D410-106E53503987}"/>
          </ac:picMkLst>
        </pc:picChg>
        <pc:picChg chg="add mod">
          <ac:chgData name="増本智司(Masumoto Satoshi)" userId="191383a8-835e-4e71-b039-484ecbfa37ee" providerId="ADAL" clId="{609DE537-0C1B-4188-B192-8B44F7995173}" dt="2024-11-11T11:48:36.669" v="31609" actId="1076"/>
          <ac:picMkLst>
            <pc:docMk/>
            <pc:sldMk cId="4258512899" sldId="2145709970"/>
            <ac:picMk id="9" creationId="{3DF6B9C6-BC9B-0C2B-0B19-4E8805EBDEFA}"/>
          </ac:picMkLst>
        </pc:picChg>
        <pc:picChg chg="add mod">
          <ac:chgData name="増本智司(Masumoto Satoshi)" userId="191383a8-835e-4e71-b039-484ecbfa37ee" providerId="ADAL" clId="{609DE537-0C1B-4188-B192-8B44F7995173}" dt="2024-11-11T11:38:16.589" v="31598" actId="167"/>
          <ac:picMkLst>
            <pc:docMk/>
            <pc:sldMk cId="4258512899" sldId="2145709970"/>
            <ac:picMk id="1026" creationId="{788F5A3F-7B6F-164C-A256-F6D316360A52}"/>
          </ac:picMkLst>
        </pc:picChg>
        <pc:picChg chg="add mod">
          <ac:chgData name="増本智司(Masumoto Satoshi)" userId="191383a8-835e-4e71-b039-484ecbfa37ee" providerId="ADAL" clId="{609DE537-0C1B-4188-B192-8B44F7995173}" dt="2024-11-11T11:48:38.124" v="31610" actId="1076"/>
          <ac:picMkLst>
            <pc:docMk/>
            <pc:sldMk cId="4258512899" sldId="2145709970"/>
            <ac:picMk id="3074" creationId="{0D49A46C-0C45-A66E-DC59-0E40C77822E3}"/>
          </ac:picMkLst>
        </pc:picChg>
      </pc:sldChg>
      <pc:sldChg chg="delSp modSp add del mod ord delAnim modAnim">
        <pc:chgData name="増本智司(Masumoto Satoshi)" userId="191383a8-835e-4e71-b039-484ecbfa37ee" providerId="ADAL" clId="{609DE537-0C1B-4188-B192-8B44F7995173}" dt="2024-11-11T11:38:31.917" v="31600" actId="47"/>
        <pc:sldMkLst>
          <pc:docMk/>
          <pc:sldMk cId="1243890447" sldId="2145709971"/>
        </pc:sldMkLst>
        <pc:spChg chg="mod">
          <ac:chgData name="増本智司(Masumoto Satoshi)" userId="191383a8-835e-4e71-b039-484ecbfa37ee" providerId="ADAL" clId="{609DE537-0C1B-4188-B192-8B44F7995173}" dt="2024-11-11T08:17:12.867" v="31541" actId="21"/>
          <ac:spMkLst>
            <pc:docMk/>
            <pc:sldMk cId="1243890447" sldId="2145709971"/>
            <ac:spMk id="2" creationId="{6C038CEC-7ED9-32CE-4235-92FD3D1A3C1E}"/>
          </ac:spMkLst>
        </pc:spChg>
        <pc:picChg chg="del">
          <ac:chgData name="増本智司(Masumoto Satoshi)" userId="191383a8-835e-4e71-b039-484ecbfa37ee" providerId="ADAL" clId="{609DE537-0C1B-4188-B192-8B44F7995173}" dt="2024-11-11T11:35:21.965" v="31567" actId="21"/>
          <ac:picMkLst>
            <pc:docMk/>
            <pc:sldMk cId="1243890447" sldId="2145709971"/>
            <ac:picMk id="5" creationId="{B6FC07F5-CB7D-346F-E1E9-CE332361DF21}"/>
          </ac:picMkLst>
        </pc:picChg>
        <pc:picChg chg="del">
          <ac:chgData name="増本智司(Masumoto Satoshi)" userId="191383a8-835e-4e71-b039-484ecbfa37ee" providerId="ADAL" clId="{609DE537-0C1B-4188-B192-8B44F7995173}" dt="2024-11-11T11:35:56.073" v="31580" actId="21"/>
          <ac:picMkLst>
            <pc:docMk/>
            <pc:sldMk cId="1243890447" sldId="2145709971"/>
            <ac:picMk id="9" creationId="{3DF6B9C6-BC9B-0C2B-0B19-4E8805EBDEFA}"/>
          </ac:picMkLst>
        </pc:picChg>
        <pc:picChg chg="del">
          <ac:chgData name="増本智司(Masumoto Satoshi)" userId="191383a8-835e-4e71-b039-484ecbfa37ee" providerId="ADAL" clId="{609DE537-0C1B-4188-B192-8B44F7995173}" dt="2024-11-11T11:35:31.955" v="31570" actId="21"/>
          <ac:picMkLst>
            <pc:docMk/>
            <pc:sldMk cId="1243890447" sldId="2145709971"/>
            <ac:picMk id="3074" creationId="{0D49A46C-0C45-A66E-DC59-0E40C77822E3}"/>
          </ac:picMkLst>
        </pc:picChg>
      </pc:sldChg>
      <pc:sldChg chg="add del">
        <pc:chgData name="増本智司(Masumoto Satoshi)" userId="191383a8-835e-4e71-b039-484ecbfa37ee" providerId="ADAL" clId="{609DE537-0C1B-4188-B192-8B44F7995173}" dt="2024-11-03T01:59:51.788" v="27482" actId="2696"/>
        <pc:sldMkLst>
          <pc:docMk/>
          <pc:sldMk cId="3948671286" sldId="2145709971"/>
        </pc:sldMkLst>
      </pc:sldChg>
      <pc:sldChg chg="delSp modSp add del mod delAnim">
        <pc:chgData name="増本智司(Masumoto Satoshi)" userId="191383a8-835e-4e71-b039-484ecbfa37ee" providerId="ADAL" clId="{609DE537-0C1B-4188-B192-8B44F7995173}" dt="2024-11-03T01:59:51.788" v="27482" actId="2696"/>
        <pc:sldMkLst>
          <pc:docMk/>
          <pc:sldMk cId="43627926" sldId="2145709972"/>
        </pc:sldMkLst>
        <pc:spChg chg="del mod">
          <ac:chgData name="増本智司(Masumoto Satoshi)" userId="191383a8-835e-4e71-b039-484ecbfa37ee" providerId="ADAL" clId="{609DE537-0C1B-4188-B192-8B44F7995173}" dt="2024-10-23T00:25:59.175" v="25157" actId="478"/>
          <ac:spMkLst>
            <pc:docMk/>
            <pc:sldMk cId="43627926" sldId="2145709972"/>
            <ac:spMk id="4" creationId="{8E764AC9-7618-5360-93D9-A5DA07F30A1A}"/>
          </ac:spMkLst>
        </pc:spChg>
      </pc:sldChg>
      <pc:sldChg chg="modSp add del mod">
        <pc:chgData name="増本智司(Masumoto Satoshi)" userId="191383a8-835e-4e71-b039-484ecbfa37ee" providerId="ADAL" clId="{609DE537-0C1B-4188-B192-8B44F7995173}" dt="2024-11-05T13:18:49.202" v="28215" actId="47"/>
        <pc:sldMkLst>
          <pc:docMk/>
          <pc:sldMk cId="783940405" sldId="2145709972"/>
        </pc:sldMkLst>
        <pc:spChg chg="mod">
          <ac:chgData name="増本智司(Masumoto Satoshi)" userId="191383a8-835e-4e71-b039-484ecbfa37ee" providerId="ADAL" clId="{609DE537-0C1B-4188-B192-8B44F7995173}" dt="2024-11-05T12:35:18.129" v="28133" actId="21"/>
          <ac:spMkLst>
            <pc:docMk/>
            <pc:sldMk cId="783940405" sldId="2145709972"/>
            <ac:spMk id="2" creationId="{6C038CEC-7ED9-32CE-4235-92FD3D1A3C1E}"/>
          </ac:spMkLst>
        </pc:spChg>
      </pc:sldChg>
      <pc:sldChg chg="delSp modSp add mod delAnim">
        <pc:chgData name="増本智司(Masumoto Satoshi)" userId="191383a8-835e-4e71-b039-484ecbfa37ee" providerId="ADAL" clId="{609DE537-0C1B-4188-B192-8B44F7995173}" dt="2024-11-11T11:49:16.323" v="31611" actId="478"/>
        <pc:sldMkLst>
          <pc:docMk/>
          <pc:sldMk cId="3962585127" sldId="2145709973"/>
        </pc:sldMkLst>
        <pc:spChg chg="del mod">
          <ac:chgData name="増本智司(Masumoto Satoshi)" userId="191383a8-835e-4e71-b039-484ecbfa37ee" providerId="ADAL" clId="{609DE537-0C1B-4188-B192-8B44F7995173}" dt="2024-11-11T11:49:16.323" v="31611" actId="478"/>
          <ac:spMkLst>
            <pc:docMk/>
            <pc:sldMk cId="3962585127" sldId="2145709973"/>
            <ac:spMk id="2" creationId="{9F1AC11F-D552-6673-37AE-C717AE266F5B}"/>
          </ac:spMkLst>
        </pc:spChg>
        <pc:spChg chg="mod">
          <ac:chgData name="増本智司(Masumoto Satoshi)" userId="191383a8-835e-4e71-b039-484ecbfa37ee" providerId="ADAL" clId="{609DE537-0C1B-4188-B192-8B44F7995173}" dt="2024-10-23T00:25:17.597" v="25135" actId="27636"/>
          <ac:spMkLst>
            <pc:docMk/>
            <pc:sldMk cId="3962585127" sldId="2145709973"/>
            <ac:spMk id="10" creationId="{44B553B6-6339-17EE-D032-0CE1FC3356B1}"/>
          </ac:spMkLst>
        </pc:spChg>
      </pc:sldChg>
      <pc:sldChg chg="modSp add mod">
        <pc:chgData name="増本智司(Masumoto Satoshi)" userId="191383a8-835e-4e71-b039-484ecbfa37ee" providerId="ADAL" clId="{609DE537-0C1B-4188-B192-8B44F7995173}" dt="2024-10-23T00:25:17.697" v="25142" actId="27636"/>
        <pc:sldMkLst>
          <pc:docMk/>
          <pc:sldMk cId="722736362" sldId="2145709976"/>
        </pc:sldMkLst>
        <pc:spChg chg="mod">
          <ac:chgData name="増本智司(Masumoto Satoshi)" userId="191383a8-835e-4e71-b039-484ecbfa37ee" providerId="ADAL" clId="{609DE537-0C1B-4188-B192-8B44F7995173}" dt="2024-10-23T00:25:17.697" v="25142" actId="27636"/>
          <ac:spMkLst>
            <pc:docMk/>
            <pc:sldMk cId="722736362" sldId="2145709976"/>
            <ac:spMk id="6" creationId="{52FE6A3F-5594-645A-6CD0-286C8F78943C}"/>
          </ac:spMkLst>
        </pc:spChg>
      </pc:sldChg>
      <pc:sldChg chg="modSp add del mod">
        <pc:chgData name="増本智司(Masumoto Satoshi)" userId="191383a8-835e-4e71-b039-484ecbfa37ee" providerId="ADAL" clId="{609DE537-0C1B-4188-B192-8B44F7995173}" dt="2024-11-05T13:18:50.630" v="28216" actId="47"/>
        <pc:sldMkLst>
          <pc:docMk/>
          <pc:sldMk cId="896326419" sldId="2145709978"/>
        </pc:sldMkLst>
        <pc:spChg chg="mod">
          <ac:chgData name="増本智司(Masumoto Satoshi)" userId="191383a8-835e-4e71-b039-484ecbfa37ee" providerId="ADAL" clId="{609DE537-0C1B-4188-B192-8B44F7995173}" dt="2024-11-05T12:45:51.368" v="28139" actId="21"/>
          <ac:spMkLst>
            <pc:docMk/>
            <pc:sldMk cId="896326419" sldId="2145709978"/>
            <ac:spMk id="2" creationId="{6C038CEC-7ED9-32CE-4235-92FD3D1A3C1E}"/>
          </ac:spMkLst>
        </pc:spChg>
      </pc:sldChg>
      <pc:sldChg chg="add del">
        <pc:chgData name="増本智司(Masumoto Satoshi)" userId="191383a8-835e-4e71-b039-484ecbfa37ee" providerId="ADAL" clId="{609DE537-0C1B-4188-B192-8B44F7995173}" dt="2024-11-03T01:59:51.788" v="27482" actId="2696"/>
        <pc:sldMkLst>
          <pc:docMk/>
          <pc:sldMk cId="1073076113" sldId="2145709978"/>
        </pc:sldMkLst>
      </pc:sldChg>
      <pc:sldChg chg="modSp add mod">
        <pc:chgData name="増本智司(Masumoto Satoshi)" userId="191383a8-835e-4e71-b039-484ecbfa37ee" providerId="ADAL" clId="{609DE537-0C1B-4188-B192-8B44F7995173}" dt="2024-10-23T00:25:17.687" v="25141" actId="27636"/>
        <pc:sldMkLst>
          <pc:docMk/>
          <pc:sldMk cId="214290307" sldId="2145709981"/>
        </pc:sldMkLst>
        <pc:spChg chg="mod">
          <ac:chgData name="増本智司(Masumoto Satoshi)" userId="191383a8-835e-4e71-b039-484ecbfa37ee" providerId="ADAL" clId="{609DE537-0C1B-4188-B192-8B44F7995173}" dt="2024-10-23T00:25:17.687" v="25141" actId="27636"/>
          <ac:spMkLst>
            <pc:docMk/>
            <pc:sldMk cId="214290307" sldId="2145709981"/>
            <ac:spMk id="4" creationId="{9C508B27-EA23-A864-CA8D-862EDFD9A320}"/>
          </ac:spMkLst>
        </pc:spChg>
      </pc:sldChg>
      <pc:sldChg chg="modSp add del mod">
        <pc:chgData name="増本智司(Masumoto Satoshi)" userId="191383a8-835e-4e71-b039-484ecbfa37ee" providerId="ADAL" clId="{609DE537-0C1B-4188-B192-8B44F7995173}" dt="2024-11-03T01:59:51.788" v="27482" actId="2696"/>
        <pc:sldMkLst>
          <pc:docMk/>
          <pc:sldMk cId="2615176986" sldId="2145709982"/>
        </pc:sldMkLst>
        <pc:spChg chg="mod">
          <ac:chgData name="増本智司(Masumoto Satoshi)" userId="191383a8-835e-4e71-b039-484ecbfa37ee" providerId="ADAL" clId="{609DE537-0C1B-4188-B192-8B44F7995173}" dt="2024-10-23T00:25:17.537" v="25131" actId="27636"/>
          <ac:spMkLst>
            <pc:docMk/>
            <pc:sldMk cId="2615176986" sldId="2145709982"/>
            <ac:spMk id="8" creationId="{95682996-4763-FB3F-AC45-3FD9AA7BE9E0}"/>
          </ac:spMkLst>
        </pc:spChg>
      </pc:sldChg>
      <pc:sldChg chg="modSp add mod ord modNotes">
        <pc:chgData name="増本智司(Masumoto Satoshi)" userId="191383a8-835e-4e71-b039-484ecbfa37ee" providerId="ADAL" clId="{609DE537-0C1B-4188-B192-8B44F7995173}" dt="2024-11-11T07:23:03.490" v="31490" actId="20577"/>
        <pc:sldMkLst>
          <pc:docMk/>
          <pc:sldMk cId="3387920850" sldId="2145709982"/>
        </pc:sldMkLst>
        <pc:spChg chg="mod">
          <ac:chgData name="増本智司(Masumoto Satoshi)" userId="191383a8-835e-4e71-b039-484ecbfa37ee" providerId="ADAL" clId="{609DE537-0C1B-4188-B192-8B44F7995173}" dt="2024-11-05T13:15:59.253" v="28197" actId="6549"/>
          <ac:spMkLst>
            <pc:docMk/>
            <pc:sldMk cId="3387920850" sldId="2145709982"/>
            <ac:spMk id="6" creationId="{D12E9756-2B25-3C91-5C8F-976142B64C30}"/>
          </ac:spMkLst>
        </pc:spChg>
        <pc:spChg chg="mod">
          <ac:chgData name="増本智司(Masumoto Satoshi)" userId="191383a8-835e-4e71-b039-484ecbfa37ee" providerId="ADAL" clId="{609DE537-0C1B-4188-B192-8B44F7995173}" dt="2024-11-05T22:24:10.113" v="28515" actId="403"/>
          <ac:spMkLst>
            <pc:docMk/>
            <pc:sldMk cId="3387920850" sldId="2145709982"/>
            <ac:spMk id="8" creationId="{95682996-4763-FB3F-AC45-3FD9AA7BE9E0}"/>
          </ac:spMkLst>
        </pc:spChg>
      </pc:sldChg>
      <pc:sldChg chg="modSp add mod">
        <pc:chgData name="増本智司(Masumoto Satoshi)" userId="191383a8-835e-4e71-b039-484ecbfa37ee" providerId="ADAL" clId="{609DE537-0C1B-4188-B192-8B44F7995173}" dt="2024-10-23T00:25:17.723" v="25144" actId="27636"/>
        <pc:sldMkLst>
          <pc:docMk/>
          <pc:sldMk cId="3675573638" sldId="2145709983"/>
        </pc:sldMkLst>
        <pc:spChg chg="mod">
          <ac:chgData name="増本智司(Masumoto Satoshi)" userId="191383a8-835e-4e71-b039-484ecbfa37ee" providerId="ADAL" clId="{609DE537-0C1B-4188-B192-8B44F7995173}" dt="2024-10-23T00:25:17.723" v="25144" actId="27636"/>
          <ac:spMkLst>
            <pc:docMk/>
            <pc:sldMk cId="3675573638" sldId="2145709983"/>
            <ac:spMk id="2" creationId="{EA6401CF-0341-08CB-6872-93A6F622D112}"/>
          </ac:spMkLst>
        </pc:spChg>
      </pc:sldChg>
      <pc:sldChg chg="modSp add mod">
        <pc:chgData name="増本智司(Masumoto Satoshi)" userId="191383a8-835e-4e71-b039-484ecbfa37ee" providerId="ADAL" clId="{609DE537-0C1B-4188-B192-8B44F7995173}" dt="2024-10-23T00:25:17.576" v="25133" actId="27636"/>
        <pc:sldMkLst>
          <pc:docMk/>
          <pc:sldMk cId="2714191368" sldId="2145709984"/>
        </pc:sldMkLst>
        <pc:spChg chg="mod">
          <ac:chgData name="増本智司(Masumoto Satoshi)" userId="191383a8-835e-4e71-b039-484ecbfa37ee" providerId="ADAL" clId="{609DE537-0C1B-4188-B192-8B44F7995173}" dt="2024-10-23T00:25:17.576" v="25133" actId="27636"/>
          <ac:spMkLst>
            <pc:docMk/>
            <pc:sldMk cId="2714191368" sldId="2145709984"/>
            <ac:spMk id="2" creationId="{86DE2A5C-68F7-D606-9876-E0AE5485ABAD}"/>
          </ac:spMkLst>
        </pc:spChg>
        <pc:spChg chg="mod">
          <ac:chgData name="増本智司(Masumoto Satoshi)" userId="191383a8-835e-4e71-b039-484ecbfa37ee" providerId="ADAL" clId="{609DE537-0C1B-4188-B192-8B44F7995173}" dt="2024-10-23T00:25:17.575" v="25132" actId="27636"/>
          <ac:spMkLst>
            <pc:docMk/>
            <pc:sldMk cId="2714191368" sldId="2145709984"/>
            <ac:spMk id="8" creationId="{8B221DB5-4726-5C19-F759-96426073B876}"/>
          </ac:spMkLst>
        </pc:spChg>
      </pc:sldChg>
      <pc:sldChg chg="modSp add mod">
        <pc:chgData name="増本智司(Masumoto Satoshi)" userId="191383a8-835e-4e71-b039-484ecbfa37ee" providerId="ADAL" clId="{609DE537-0C1B-4188-B192-8B44F7995173}" dt="2024-10-23T00:25:17.747" v="25146" actId="27636"/>
        <pc:sldMkLst>
          <pc:docMk/>
          <pc:sldMk cId="1553380962" sldId="2145709985"/>
        </pc:sldMkLst>
        <pc:spChg chg="mod">
          <ac:chgData name="増本智司(Masumoto Satoshi)" userId="191383a8-835e-4e71-b039-484ecbfa37ee" providerId="ADAL" clId="{609DE537-0C1B-4188-B192-8B44F7995173}" dt="2024-10-23T00:25:17.747" v="25146" actId="27636"/>
          <ac:spMkLst>
            <pc:docMk/>
            <pc:sldMk cId="1553380962" sldId="2145709985"/>
            <ac:spMk id="2" creationId="{EA6401CF-0341-08CB-6872-93A6F622D112}"/>
          </ac:spMkLst>
        </pc:spChg>
      </pc:sldChg>
      <pc:sldChg chg="addSp delSp modSp add mod modClrScheme chgLayout">
        <pc:chgData name="増本智司(Masumoto Satoshi)" userId="191383a8-835e-4e71-b039-484ecbfa37ee" providerId="ADAL" clId="{609DE537-0C1B-4188-B192-8B44F7995173}" dt="2024-10-23T03:42:44.891" v="25639" actId="1076"/>
        <pc:sldMkLst>
          <pc:docMk/>
          <pc:sldMk cId="3711053685" sldId="2145709986"/>
        </pc:sldMkLst>
        <pc:spChg chg="add del mod ord">
          <ac:chgData name="増本智司(Masumoto Satoshi)" userId="191383a8-835e-4e71-b039-484ecbfa37ee" providerId="ADAL" clId="{609DE537-0C1B-4188-B192-8B44F7995173}" dt="2024-10-23T03:42:35.254" v="25636" actId="478"/>
          <ac:spMkLst>
            <pc:docMk/>
            <pc:sldMk cId="3711053685" sldId="2145709986"/>
            <ac:spMk id="3" creationId="{2275E249-2F21-1184-107F-09C34BDBEF78}"/>
          </ac:spMkLst>
        </pc:spChg>
        <pc:spChg chg="del">
          <ac:chgData name="増本智司(Masumoto Satoshi)" userId="191383a8-835e-4e71-b039-484ecbfa37ee" providerId="ADAL" clId="{609DE537-0C1B-4188-B192-8B44F7995173}" dt="2024-10-23T03:42:32.080" v="25635" actId="478"/>
          <ac:spMkLst>
            <pc:docMk/>
            <pc:sldMk cId="3711053685" sldId="2145709986"/>
            <ac:spMk id="6" creationId="{41B94552-ABF8-C747-90AE-0111AADBE76B}"/>
          </ac:spMkLst>
        </pc:spChg>
        <pc:spChg chg="del">
          <ac:chgData name="増本智司(Masumoto Satoshi)" userId="191383a8-835e-4e71-b039-484ecbfa37ee" providerId="ADAL" clId="{609DE537-0C1B-4188-B192-8B44F7995173}" dt="2024-10-23T03:42:32.080" v="25635" actId="478"/>
          <ac:spMkLst>
            <pc:docMk/>
            <pc:sldMk cId="3711053685" sldId="2145709986"/>
            <ac:spMk id="9" creationId="{C1375F48-BCF9-C545-A6B4-41315934491C}"/>
          </ac:spMkLst>
        </pc:spChg>
        <pc:picChg chg="mod">
          <ac:chgData name="増本智司(Masumoto Satoshi)" userId="191383a8-835e-4e71-b039-484ecbfa37ee" providerId="ADAL" clId="{609DE537-0C1B-4188-B192-8B44F7995173}" dt="2024-10-23T03:42:44.891" v="25639" actId="1076"/>
          <ac:picMkLst>
            <pc:docMk/>
            <pc:sldMk cId="3711053685" sldId="2145709986"/>
            <ac:picMk id="2" creationId="{D4D9F23B-4E64-EC8A-2F9E-C3FC1C91BD6B}"/>
          </ac:picMkLst>
        </pc:picChg>
      </pc:sldChg>
      <pc:sldChg chg="delSp modSp add del mod ord delAnim">
        <pc:chgData name="増本智司(Masumoto Satoshi)" userId="191383a8-835e-4e71-b039-484ecbfa37ee" providerId="ADAL" clId="{609DE537-0C1B-4188-B192-8B44F7995173}" dt="2024-11-11T11:38:31.917" v="31600" actId="47"/>
        <pc:sldMkLst>
          <pc:docMk/>
          <pc:sldMk cId="2505991038" sldId="2145709987"/>
        </pc:sldMkLst>
        <pc:spChg chg="mod">
          <ac:chgData name="増本智司(Masumoto Satoshi)" userId="191383a8-835e-4e71-b039-484ecbfa37ee" providerId="ADAL" clId="{609DE537-0C1B-4188-B192-8B44F7995173}" dt="2024-11-11T08:17:33.459" v="31546" actId="21"/>
          <ac:spMkLst>
            <pc:docMk/>
            <pc:sldMk cId="2505991038" sldId="2145709987"/>
            <ac:spMk id="2" creationId="{6C038CEC-7ED9-32CE-4235-92FD3D1A3C1E}"/>
          </ac:spMkLst>
        </pc:spChg>
        <pc:picChg chg="del">
          <ac:chgData name="増本智司(Masumoto Satoshi)" userId="191383a8-835e-4e71-b039-484ecbfa37ee" providerId="ADAL" clId="{609DE537-0C1B-4188-B192-8B44F7995173}" dt="2024-11-11T11:36:05.274" v="31583" actId="21"/>
          <ac:picMkLst>
            <pc:docMk/>
            <pc:sldMk cId="2505991038" sldId="2145709987"/>
            <ac:picMk id="7" creationId="{3DA692DE-6A0E-470F-0FB0-CBBA89CEF15E}"/>
          </ac:picMkLst>
        </pc:picChg>
      </pc:sldChg>
      <pc:sldChg chg="add del">
        <pc:chgData name="増本智司(Masumoto Satoshi)" userId="191383a8-835e-4e71-b039-484ecbfa37ee" providerId="ADAL" clId="{609DE537-0C1B-4188-B192-8B44F7995173}" dt="2024-11-03T01:59:51.788" v="27482" actId="2696"/>
        <pc:sldMkLst>
          <pc:docMk/>
          <pc:sldMk cId="3131553595" sldId="2145709987"/>
        </pc:sldMkLst>
      </pc:sldChg>
      <pc:sldChg chg="addSp delSp modSp new mod modClrScheme chgLayout modNotes">
        <pc:chgData name="増本智司(Masumoto Satoshi)" userId="191383a8-835e-4e71-b039-484ecbfa37ee" providerId="ADAL" clId="{609DE537-0C1B-4188-B192-8B44F7995173}" dt="2024-11-28T02:27:01.569" v="41926"/>
        <pc:sldMkLst>
          <pc:docMk/>
          <pc:sldMk cId="443877929" sldId="2145709988"/>
        </pc:sldMkLst>
        <pc:spChg chg="mod ord">
          <ac:chgData name="増本智司(Masumoto Satoshi)" userId="191383a8-835e-4e71-b039-484ecbfa37ee" providerId="ADAL" clId="{609DE537-0C1B-4188-B192-8B44F7995173}" dt="2024-10-23T03:34:52.414" v="25383" actId="700"/>
          <ac:spMkLst>
            <pc:docMk/>
            <pc:sldMk cId="443877929" sldId="2145709988"/>
            <ac:spMk id="2" creationId="{B149DB4A-C19D-5A90-1986-A0028EF28F75}"/>
          </ac:spMkLst>
        </pc:spChg>
        <pc:spChg chg="add mod ord">
          <ac:chgData name="増本智司(Masumoto Satoshi)" userId="191383a8-835e-4e71-b039-484ecbfa37ee" providerId="ADAL" clId="{609DE537-0C1B-4188-B192-8B44F7995173}" dt="2024-10-23T03:35:20.064" v="25391" actId="255"/>
          <ac:spMkLst>
            <pc:docMk/>
            <pc:sldMk cId="443877929" sldId="2145709988"/>
            <ac:spMk id="3" creationId="{758E3F39-40A3-D188-BA45-9927D7A0F314}"/>
          </ac:spMkLst>
        </pc:spChg>
        <pc:spChg chg="add mod ord">
          <ac:chgData name="増本智司(Masumoto Satoshi)" userId="191383a8-835e-4e71-b039-484ecbfa37ee" providerId="ADAL" clId="{609DE537-0C1B-4188-B192-8B44F7995173}" dt="2024-10-23T03:37:45.249" v="25582" actId="2710"/>
          <ac:spMkLst>
            <pc:docMk/>
            <pc:sldMk cId="443877929" sldId="2145709988"/>
            <ac:spMk id="8" creationId="{986D5D39-44E4-1403-5243-F55A9424C135}"/>
          </ac:spMkLst>
        </pc:spChg>
        <pc:picChg chg="mod">
          <ac:chgData name="増本智司(Masumoto Satoshi)" userId="191383a8-835e-4e71-b039-484ecbfa37ee" providerId="ADAL" clId="{609DE537-0C1B-4188-B192-8B44F7995173}" dt="2024-10-23T00:17:18.487" v="25004"/>
          <ac:picMkLst>
            <pc:docMk/>
            <pc:sldMk cId="443877929" sldId="2145709988"/>
            <ac:picMk id="4" creationId="{6D03D0BB-3667-3481-C226-B35564590555}"/>
          </ac:picMkLst>
        </pc:picChg>
        <pc:picChg chg="del mod">
          <ac:chgData name="増本智司(Masumoto Satoshi)" userId="191383a8-835e-4e71-b039-484ecbfa37ee" providerId="ADAL" clId="{609DE537-0C1B-4188-B192-8B44F7995173}" dt="2024-10-23T03:30:59.826" v="25172" actId="478"/>
          <ac:picMkLst>
            <pc:docMk/>
            <pc:sldMk cId="443877929" sldId="2145709988"/>
            <ac:picMk id="5" creationId="{C9389C95-2924-09C3-0057-258C28632A47}"/>
          </ac:picMkLst>
        </pc:picChg>
        <pc:picChg chg="del mod">
          <ac:chgData name="増本智司(Masumoto Satoshi)" userId="191383a8-835e-4e71-b039-484ecbfa37ee" providerId="ADAL" clId="{609DE537-0C1B-4188-B192-8B44F7995173}" dt="2024-10-23T03:31:50.695" v="25179" actId="478"/>
          <ac:picMkLst>
            <pc:docMk/>
            <pc:sldMk cId="443877929" sldId="2145709988"/>
            <ac:picMk id="6" creationId="{D08CD86C-ADF7-B263-6111-24866B11F060}"/>
          </ac:picMkLst>
        </pc:picChg>
        <pc:picChg chg="del mod ord">
          <ac:chgData name="増本智司(Masumoto Satoshi)" userId="191383a8-835e-4e71-b039-484ecbfa37ee" providerId="ADAL" clId="{609DE537-0C1B-4188-B192-8B44F7995173}" dt="2024-10-23T03:52:48.696" v="25696" actId="478"/>
          <ac:picMkLst>
            <pc:docMk/>
            <pc:sldMk cId="443877929" sldId="2145709988"/>
            <ac:picMk id="7" creationId="{9A17C6F6-09BD-200D-16AD-021C41956A75}"/>
          </ac:picMkLst>
        </pc:picChg>
        <pc:picChg chg="mod ord">
          <ac:chgData name="増本智司(Masumoto Satoshi)" userId="191383a8-835e-4e71-b039-484ecbfa37ee" providerId="ADAL" clId="{609DE537-0C1B-4188-B192-8B44F7995173}" dt="2024-10-23T03:53:12.103" v="25709" actId="167"/>
          <ac:picMkLst>
            <pc:docMk/>
            <pc:sldMk cId="443877929" sldId="2145709988"/>
            <ac:picMk id="9" creationId="{22C63F69-A5E2-67ED-4D03-5E668455EA22}"/>
          </ac:picMkLst>
        </pc:picChg>
      </pc:sldChg>
      <pc:sldChg chg="modSp add mod">
        <pc:chgData name="増本智司(Masumoto Satoshi)" userId="191383a8-835e-4e71-b039-484ecbfa37ee" providerId="ADAL" clId="{609DE537-0C1B-4188-B192-8B44F7995173}" dt="2024-10-23T00:25:17.758" v="25147" actId="27636"/>
        <pc:sldMkLst>
          <pc:docMk/>
          <pc:sldMk cId="1573067817" sldId="2145709989"/>
        </pc:sldMkLst>
        <pc:spChg chg="mod">
          <ac:chgData name="増本智司(Masumoto Satoshi)" userId="191383a8-835e-4e71-b039-484ecbfa37ee" providerId="ADAL" clId="{609DE537-0C1B-4188-B192-8B44F7995173}" dt="2024-10-23T00:25:17.758" v="25147" actId="27636"/>
          <ac:spMkLst>
            <pc:docMk/>
            <pc:sldMk cId="1573067817" sldId="2145709989"/>
            <ac:spMk id="2" creationId="{EA6401CF-0341-08CB-6872-93A6F622D112}"/>
          </ac:spMkLst>
        </pc:spChg>
      </pc:sldChg>
      <pc:sldChg chg="modSp add mod">
        <pc:chgData name="増本智司(Masumoto Satoshi)" userId="191383a8-835e-4e71-b039-484ecbfa37ee" providerId="ADAL" clId="{609DE537-0C1B-4188-B192-8B44F7995173}" dt="2024-10-23T00:25:17.775" v="25149" actId="27636"/>
        <pc:sldMkLst>
          <pc:docMk/>
          <pc:sldMk cId="55797477" sldId="2145709990"/>
        </pc:sldMkLst>
        <pc:spChg chg="mod">
          <ac:chgData name="増本智司(Masumoto Satoshi)" userId="191383a8-835e-4e71-b039-484ecbfa37ee" providerId="ADAL" clId="{609DE537-0C1B-4188-B192-8B44F7995173}" dt="2024-10-23T00:25:17.775" v="25149" actId="27636"/>
          <ac:spMkLst>
            <pc:docMk/>
            <pc:sldMk cId="55797477" sldId="2145709990"/>
            <ac:spMk id="2" creationId="{4EF361A7-9045-7095-E52A-A868CD01BF7C}"/>
          </ac:spMkLst>
        </pc:spChg>
      </pc:sldChg>
      <pc:sldChg chg="modSp add mod">
        <pc:chgData name="増本智司(Masumoto Satoshi)" userId="191383a8-835e-4e71-b039-484ecbfa37ee" providerId="ADAL" clId="{609DE537-0C1B-4188-B192-8B44F7995173}" dt="2024-10-23T00:25:17.582" v="25134" actId="27636"/>
        <pc:sldMkLst>
          <pc:docMk/>
          <pc:sldMk cId="3370160938" sldId="2145709991"/>
        </pc:sldMkLst>
        <pc:spChg chg="mod">
          <ac:chgData name="増本智司(Masumoto Satoshi)" userId="191383a8-835e-4e71-b039-484ecbfa37ee" providerId="ADAL" clId="{609DE537-0C1B-4188-B192-8B44F7995173}" dt="2024-10-23T00:25:17.582" v="25134" actId="27636"/>
          <ac:spMkLst>
            <pc:docMk/>
            <pc:sldMk cId="3370160938" sldId="2145709991"/>
            <ac:spMk id="6" creationId="{70D470A1-212F-4FEC-6966-A75AEFCC742F}"/>
          </ac:spMkLst>
        </pc:spChg>
      </pc:sldChg>
      <pc:sldChg chg="add">
        <pc:chgData name="増本智司(Masumoto Satoshi)" userId="191383a8-835e-4e71-b039-484ecbfa37ee" providerId="ADAL" clId="{609DE537-0C1B-4188-B192-8B44F7995173}" dt="2024-10-23T00:24:46.568" v="25129"/>
        <pc:sldMkLst>
          <pc:docMk/>
          <pc:sldMk cId="2589166385" sldId="2145709992"/>
        </pc:sldMkLst>
      </pc:sldChg>
      <pc:sldChg chg="modSp add mod">
        <pc:chgData name="増本智司(Masumoto Satoshi)" userId="191383a8-835e-4e71-b039-484ecbfa37ee" providerId="ADAL" clId="{609DE537-0C1B-4188-B192-8B44F7995173}" dt="2024-10-23T00:25:17.635" v="25138" actId="27636"/>
        <pc:sldMkLst>
          <pc:docMk/>
          <pc:sldMk cId="2790581988" sldId="2145709993"/>
        </pc:sldMkLst>
        <pc:spChg chg="mod">
          <ac:chgData name="増本智司(Masumoto Satoshi)" userId="191383a8-835e-4e71-b039-484ecbfa37ee" providerId="ADAL" clId="{609DE537-0C1B-4188-B192-8B44F7995173}" dt="2024-10-23T00:25:17.635" v="25138" actId="27636"/>
          <ac:spMkLst>
            <pc:docMk/>
            <pc:sldMk cId="2790581988" sldId="2145709993"/>
            <ac:spMk id="2" creationId="{0BB997F9-2CFF-B7DB-5F40-B826245187C1}"/>
          </ac:spMkLst>
        </pc:spChg>
        <pc:spChg chg="mod">
          <ac:chgData name="増本智司(Masumoto Satoshi)" userId="191383a8-835e-4e71-b039-484ecbfa37ee" providerId="ADAL" clId="{609DE537-0C1B-4188-B192-8B44F7995173}" dt="2024-10-23T00:25:17.620" v="25137" actId="27636"/>
          <ac:spMkLst>
            <pc:docMk/>
            <pc:sldMk cId="2790581988" sldId="2145709993"/>
            <ac:spMk id="3" creationId="{D0A5ED08-6EC4-E3A2-78F2-1AEFF309CF30}"/>
          </ac:spMkLst>
        </pc:spChg>
      </pc:sldChg>
      <pc:sldChg chg="delSp modSp add mod delAnim">
        <pc:chgData name="増本智司(Masumoto Satoshi)" userId="191383a8-835e-4e71-b039-484ecbfa37ee" providerId="ADAL" clId="{609DE537-0C1B-4188-B192-8B44F7995173}" dt="2024-10-23T03:38:27.411" v="25583" actId="478"/>
        <pc:sldMkLst>
          <pc:docMk/>
          <pc:sldMk cId="3852374103" sldId="2145709994"/>
        </pc:sldMkLst>
        <pc:spChg chg="mod">
          <ac:chgData name="増本智司(Masumoto Satoshi)" userId="191383a8-835e-4e71-b039-484ecbfa37ee" providerId="ADAL" clId="{609DE537-0C1B-4188-B192-8B44F7995173}" dt="2024-10-23T00:25:17.653" v="25139" actId="27636"/>
          <ac:spMkLst>
            <pc:docMk/>
            <pc:sldMk cId="3852374103" sldId="2145709994"/>
            <ac:spMk id="2" creationId="{0BB997F9-2CFF-B7DB-5F40-B826245187C1}"/>
          </ac:spMkLst>
        </pc:spChg>
        <pc:spChg chg="del">
          <ac:chgData name="増本智司(Masumoto Satoshi)" userId="191383a8-835e-4e71-b039-484ecbfa37ee" providerId="ADAL" clId="{609DE537-0C1B-4188-B192-8B44F7995173}" dt="2024-10-23T03:38:27.411" v="25583" actId="478"/>
          <ac:spMkLst>
            <pc:docMk/>
            <pc:sldMk cId="3852374103" sldId="2145709994"/>
            <ac:spMk id="4" creationId="{263ED127-2EFF-CCC4-DC30-9FE776E2D72D}"/>
          </ac:spMkLst>
        </pc:spChg>
      </pc:sldChg>
      <pc:sldChg chg="delSp add mod delAnim">
        <pc:chgData name="増本智司(Masumoto Satoshi)" userId="191383a8-835e-4e71-b039-484ecbfa37ee" providerId="ADAL" clId="{609DE537-0C1B-4188-B192-8B44F7995173}" dt="2024-11-11T11:49:34.357" v="31613" actId="478"/>
        <pc:sldMkLst>
          <pc:docMk/>
          <pc:sldMk cId="3503530329" sldId="2145709995"/>
        </pc:sldMkLst>
        <pc:spChg chg="del">
          <ac:chgData name="増本智司(Masumoto Satoshi)" userId="191383a8-835e-4e71-b039-484ecbfa37ee" providerId="ADAL" clId="{609DE537-0C1B-4188-B192-8B44F7995173}" dt="2024-11-11T11:49:34.357" v="31613" actId="478"/>
          <ac:spMkLst>
            <pc:docMk/>
            <pc:sldMk cId="3503530329" sldId="2145709995"/>
            <ac:spMk id="2" creationId="{B160228B-B9F8-95C1-DF6F-3EBCB5864869}"/>
          </ac:spMkLst>
        </pc:spChg>
        <pc:spChg chg="del">
          <ac:chgData name="増本智司(Masumoto Satoshi)" userId="191383a8-835e-4e71-b039-484ecbfa37ee" providerId="ADAL" clId="{609DE537-0C1B-4188-B192-8B44F7995173}" dt="2024-11-11T11:49:31.072" v="31612" actId="478"/>
          <ac:spMkLst>
            <pc:docMk/>
            <pc:sldMk cId="3503530329" sldId="2145709995"/>
            <ac:spMk id="4" creationId="{796EDE34-2892-B31A-5B32-97EBB811CC9C}"/>
          </ac:spMkLst>
        </pc:spChg>
      </pc:sldChg>
      <pc:sldChg chg="addSp modSp add del mod ord modAnim modNotes">
        <pc:chgData name="増本智司(Masumoto Satoshi)" userId="191383a8-835e-4e71-b039-484ecbfa37ee" providerId="ADAL" clId="{609DE537-0C1B-4188-B192-8B44F7995173}" dt="2024-11-25T06:54:43.612" v="38859" actId="47"/>
        <pc:sldMkLst>
          <pc:docMk/>
          <pc:sldMk cId="917910712" sldId="2145709996"/>
        </pc:sldMkLst>
        <pc:spChg chg="mod">
          <ac:chgData name="増本智司(Masumoto Satoshi)" userId="191383a8-835e-4e71-b039-484ecbfa37ee" providerId="ADAL" clId="{609DE537-0C1B-4188-B192-8B44F7995173}" dt="2024-11-24T03:44:31.915" v="37871" actId="20577"/>
          <ac:spMkLst>
            <pc:docMk/>
            <pc:sldMk cId="917910712" sldId="2145709996"/>
            <ac:spMk id="2" creationId="{7E810812-7DE3-D5CA-38C2-829915AFCA55}"/>
          </ac:spMkLst>
        </pc:spChg>
        <pc:spChg chg="mod">
          <ac:chgData name="増本智司(Masumoto Satoshi)" userId="191383a8-835e-4e71-b039-484ecbfa37ee" providerId="ADAL" clId="{609DE537-0C1B-4188-B192-8B44F7995173}" dt="2024-11-24T05:20:09.621" v="38270" actId="27636"/>
          <ac:spMkLst>
            <pc:docMk/>
            <pc:sldMk cId="917910712" sldId="2145709996"/>
            <ac:spMk id="3" creationId="{A17760D0-290D-B15B-396D-8F5146157FFE}"/>
          </ac:spMkLst>
        </pc:spChg>
        <pc:spChg chg="add">
          <ac:chgData name="増本智司(Masumoto Satoshi)" userId="191383a8-835e-4e71-b039-484ecbfa37ee" providerId="ADAL" clId="{609DE537-0C1B-4188-B192-8B44F7995173}" dt="2024-11-24T03:44:35.790" v="37872"/>
          <ac:spMkLst>
            <pc:docMk/>
            <pc:sldMk cId="917910712" sldId="2145709996"/>
            <ac:spMk id="4" creationId="{482926D1-8DCC-C8A8-E2B5-B84CD6501F51}"/>
          </ac:spMkLst>
        </pc:spChg>
        <pc:spChg chg="add">
          <ac:chgData name="増本智司(Masumoto Satoshi)" userId="191383a8-835e-4e71-b039-484ecbfa37ee" providerId="ADAL" clId="{609DE537-0C1B-4188-B192-8B44F7995173}" dt="2024-11-24T03:44:35.790" v="37872"/>
          <ac:spMkLst>
            <pc:docMk/>
            <pc:sldMk cId="917910712" sldId="2145709996"/>
            <ac:spMk id="6" creationId="{8D4B6A48-C8A5-225E-E54A-99AAACA9783E}"/>
          </ac:spMkLst>
        </pc:spChg>
        <pc:spChg chg="add">
          <ac:chgData name="増本智司(Masumoto Satoshi)" userId="191383a8-835e-4e71-b039-484ecbfa37ee" providerId="ADAL" clId="{609DE537-0C1B-4188-B192-8B44F7995173}" dt="2024-11-24T03:44:35.790" v="37872"/>
          <ac:spMkLst>
            <pc:docMk/>
            <pc:sldMk cId="917910712" sldId="2145709996"/>
            <ac:spMk id="7" creationId="{82EECBC1-6E2B-4AFA-5BAD-ADEA6ADAF14F}"/>
          </ac:spMkLst>
        </pc:spChg>
        <pc:spChg chg="add">
          <ac:chgData name="増本智司(Masumoto Satoshi)" userId="191383a8-835e-4e71-b039-484ecbfa37ee" providerId="ADAL" clId="{609DE537-0C1B-4188-B192-8B44F7995173}" dt="2024-11-24T03:44:35.790" v="37872"/>
          <ac:spMkLst>
            <pc:docMk/>
            <pc:sldMk cId="917910712" sldId="2145709996"/>
            <ac:spMk id="8" creationId="{19F55C73-BA12-03D6-8837-4BF45D7824B6}"/>
          </ac:spMkLst>
        </pc:spChg>
        <pc:spChg chg="add">
          <ac:chgData name="増本智司(Masumoto Satoshi)" userId="191383a8-835e-4e71-b039-484ecbfa37ee" providerId="ADAL" clId="{609DE537-0C1B-4188-B192-8B44F7995173}" dt="2024-11-24T03:44:35.790" v="37872"/>
          <ac:spMkLst>
            <pc:docMk/>
            <pc:sldMk cId="917910712" sldId="2145709996"/>
            <ac:spMk id="9" creationId="{684636AC-43F1-18FD-2A51-263FAD13B188}"/>
          </ac:spMkLst>
        </pc:spChg>
        <pc:spChg chg="add">
          <ac:chgData name="増本智司(Masumoto Satoshi)" userId="191383a8-835e-4e71-b039-484ecbfa37ee" providerId="ADAL" clId="{609DE537-0C1B-4188-B192-8B44F7995173}" dt="2024-11-24T03:44:35.790" v="37872"/>
          <ac:spMkLst>
            <pc:docMk/>
            <pc:sldMk cId="917910712" sldId="2145709996"/>
            <ac:spMk id="10" creationId="{AF01A947-CA03-886A-4FF2-A9AD2C026552}"/>
          </ac:spMkLst>
        </pc:spChg>
        <pc:spChg chg="add">
          <ac:chgData name="増本智司(Masumoto Satoshi)" userId="191383a8-835e-4e71-b039-484ecbfa37ee" providerId="ADAL" clId="{609DE537-0C1B-4188-B192-8B44F7995173}" dt="2024-11-24T03:44:35.790" v="37872"/>
          <ac:spMkLst>
            <pc:docMk/>
            <pc:sldMk cId="917910712" sldId="2145709996"/>
            <ac:spMk id="11" creationId="{AE881E2F-2C69-13FD-FDC2-5958D63A91B3}"/>
          </ac:spMkLst>
        </pc:spChg>
        <pc:spChg chg="add">
          <ac:chgData name="増本智司(Masumoto Satoshi)" userId="191383a8-835e-4e71-b039-484ecbfa37ee" providerId="ADAL" clId="{609DE537-0C1B-4188-B192-8B44F7995173}" dt="2024-11-24T03:44:35.790" v="37872"/>
          <ac:spMkLst>
            <pc:docMk/>
            <pc:sldMk cId="917910712" sldId="2145709996"/>
            <ac:spMk id="12" creationId="{5CEA2B09-B27C-7AA7-E86A-8AD7FB1F4429}"/>
          </ac:spMkLst>
        </pc:spChg>
        <pc:spChg chg="add">
          <ac:chgData name="増本智司(Masumoto Satoshi)" userId="191383a8-835e-4e71-b039-484ecbfa37ee" providerId="ADAL" clId="{609DE537-0C1B-4188-B192-8B44F7995173}" dt="2024-11-24T03:44:35.790" v="37872"/>
          <ac:spMkLst>
            <pc:docMk/>
            <pc:sldMk cId="917910712" sldId="2145709996"/>
            <ac:spMk id="13" creationId="{3E0C6A74-A9BB-6804-7DEE-789BA9E7E715}"/>
          </ac:spMkLst>
        </pc:spChg>
      </pc:sldChg>
      <pc:sldChg chg="add">
        <pc:chgData name="増本智司(Masumoto Satoshi)" userId="191383a8-835e-4e71-b039-484ecbfa37ee" providerId="ADAL" clId="{609DE537-0C1B-4188-B192-8B44F7995173}" dt="2024-10-23T00:24:46.568" v="25129"/>
        <pc:sldMkLst>
          <pc:docMk/>
          <pc:sldMk cId="3995767927" sldId="2145709997"/>
        </pc:sldMkLst>
      </pc:sldChg>
      <pc:sldChg chg="add">
        <pc:chgData name="増本智司(Masumoto Satoshi)" userId="191383a8-835e-4e71-b039-484ecbfa37ee" providerId="ADAL" clId="{609DE537-0C1B-4188-B192-8B44F7995173}" dt="2024-10-23T00:24:46.568" v="25129"/>
        <pc:sldMkLst>
          <pc:docMk/>
          <pc:sldMk cId="1328080393" sldId="2145709998"/>
        </pc:sldMkLst>
      </pc:sldChg>
      <pc:sldChg chg="modSp add mod">
        <pc:chgData name="増本智司(Masumoto Satoshi)" userId="191383a8-835e-4e71-b039-484ecbfa37ee" providerId="ADAL" clId="{609DE537-0C1B-4188-B192-8B44F7995173}" dt="2024-10-23T00:25:17.734" v="25145" actId="27636"/>
        <pc:sldMkLst>
          <pc:docMk/>
          <pc:sldMk cId="3812986766" sldId="2145709999"/>
        </pc:sldMkLst>
        <pc:spChg chg="mod">
          <ac:chgData name="増本智司(Masumoto Satoshi)" userId="191383a8-835e-4e71-b039-484ecbfa37ee" providerId="ADAL" clId="{609DE537-0C1B-4188-B192-8B44F7995173}" dt="2024-10-23T00:25:17.734" v="25145" actId="27636"/>
          <ac:spMkLst>
            <pc:docMk/>
            <pc:sldMk cId="3812986766" sldId="2145709999"/>
            <ac:spMk id="2" creationId="{EA6401CF-0341-08CB-6872-93A6F622D112}"/>
          </ac:spMkLst>
        </pc:spChg>
      </pc:sldChg>
      <pc:sldChg chg="modSp add mod">
        <pc:chgData name="増本智司(Masumoto Satoshi)" userId="191383a8-835e-4e71-b039-484ecbfa37ee" providerId="ADAL" clId="{609DE537-0C1B-4188-B192-8B44F7995173}" dt="2024-10-23T00:25:17.765" v="25148" actId="27636"/>
        <pc:sldMkLst>
          <pc:docMk/>
          <pc:sldMk cId="357604279" sldId="2145710000"/>
        </pc:sldMkLst>
        <pc:spChg chg="mod">
          <ac:chgData name="増本智司(Masumoto Satoshi)" userId="191383a8-835e-4e71-b039-484ecbfa37ee" providerId="ADAL" clId="{609DE537-0C1B-4188-B192-8B44F7995173}" dt="2024-10-23T00:25:17.765" v="25148" actId="27636"/>
          <ac:spMkLst>
            <pc:docMk/>
            <pc:sldMk cId="357604279" sldId="2145710000"/>
            <ac:spMk id="2" creationId="{EA6401CF-0341-08CB-6872-93A6F622D112}"/>
          </ac:spMkLst>
        </pc:spChg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2174969524" sldId="2145710001"/>
        </pc:sldMkLst>
      </pc:sldChg>
      <pc:sldChg chg="modSp add mod">
        <pc:chgData name="増本智司(Masumoto Satoshi)" userId="191383a8-835e-4e71-b039-484ecbfa37ee" providerId="ADAL" clId="{609DE537-0C1B-4188-B192-8B44F7995173}" dt="2024-10-23T03:40:41.046" v="25598" actId="27636"/>
        <pc:sldMkLst>
          <pc:docMk/>
          <pc:sldMk cId="2076789729" sldId="2145710002"/>
        </pc:sldMkLst>
        <pc:spChg chg="mod">
          <ac:chgData name="増本智司(Masumoto Satoshi)" userId="191383a8-835e-4e71-b039-484ecbfa37ee" providerId="ADAL" clId="{609DE537-0C1B-4188-B192-8B44F7995173}" dt="2024-10-23T03:40:41.046" v="25598" actId="27636"/>
          <ac:spMkLst>
            <pc:docMk/>
            <pc:sldMk cId="2076789729" sldId="2145710002"/>
            <ac:spMk id="2" creationId="{2B9F33E3-6E6C-BF6A-8041-ABB6146891B6}"/>
          </ac:spMkLst>
        </pc:spChg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1653036874" sldId="2145710003"/>
        </pc:sldMkLst>
      </pc:sldChg>
      <pc:sldChg chg="modSp add mod">
        <pc:chgData name="増本智司(Masumoto Satoshi)" userId="191383a8-835e-4e71-b039-484ecbfa37ee" providerId="ADAL" clId="{609DE537-0C1B-4188-B192-8B44F7995173}" dt="2024-10-23T03:40:41.099" v="25600" actId="27636"/>
        <pc:sldMkLst>
          <pc:docMk/>
          <pc:sldMk cId="3614232834" sldId="2145710004"/>
        </pc:sldMkLst>
        <pc:spChg chg="mod">
          <ac:chgData name="増本智司(Masumoto Satoshi)" userId="191383a8-835e-4e71-b039-484ecbfa37ee" providerId="ADAL" clId="{609DE537-0C1B-4188-B192-8B44F7995173}" dt="2024-10-23T03:40:41.099" v="25600" actId="27636"/>
          <ac:spMkLst>
            <pc:docMk/>
            <pc:sldMk cId="3614232834" sldId="2145710004"/>
            <ac:spMk id="2" creationId="{ACCA4DBC-D3D3-F218-2517-5964F92845DA}"/>
          </ac:spMkLst>
        </pc:spChg>
      </pc:sldChg>
      <pc:sldChg chg="modSp add mod">
        <pc:chgData name="増本智司(Masumoto Satoshi)" userId="191383a8-835e-4e71-b039-484ecbfa37ee" providerId="ADAL" clId="{609DE537-0C1B-4188-B192-8B44F7995173}" dt="2024-10-23T03:40:41.114" v="25604" actId="27636"/>
        <pc:sldMkLst>
          <pc:docMk/>
          <pc:sldMk cId="1009211753" sldId="2145710005"/>
        </pc:sldMkLst>
        <pc:spChg chg="mod">
          <ac:chgData name="増本智司(Masumoto Satoshi)" userId="191383a8-835e-4e71-b039-484ecbfa37ee" providerId="ADAL" clId="{609DE537-0C1B-4188-B192-8B44F7995173}" dt="2024-10-23T03:40:41.113" v="25603" actId="27636"/>
          <ac:spMkLst>
            <pc:docMk/>
            <pc:sldMk cId="1009211753" sldId="2145710005"/>
            <ac:spMk id="5" creationId="{3F749EE5-6E49-758F-2D12-80417D95A709}"/>
          </ac:spMkLst>
        </pc:spChg>
        <pc:spChg chg="mod">
          <ac:chgData name="増本智司(Masumoto Satoshi)" userId="191383a8-835e-4e71-b039-484ecbfa37ee" providerId="ADAL" clId="{609DE537-0C1B-4188-B192-8B44F7995173}" dt="2024-10-23T03:40:41.114" v="25604" actId="27636"/>
          <ac:spMkLst>
            <pc:docMk/>
            <pc:sldMk cId="1009211753" sldId="2145710005"/>
            <ac:spMk id="7" creationId="{226EAD79-BDDE-C439-6D75-3C4E0E503697}"/>
          </ac:spMkLst>
        </pc:spChg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3922131754" sldId="2145710006"/>
        </pc:sldMkLst>
      </pc:sldChg>
      <pc:sldChg chg="modSp add mod">
        <pc:chgData name="増本智司(Masumoto Satoshi)" userId="191383a8-835e-4e71-b039-484ecbfa37ee" providerId="ADAL" clId="{609DE537-0C1B-4188-B192-8B44F7995173}" dt="2024-10-23T03:40:41.198" v="25608" actId="27636"/>
        <pc:sldMkLst>
          <pc:docMk/>
          <pc:sldMk cId="3343034879" sldId="2145710007"/>
        </pc:sldMkLst>
        <pc:spChg chg="mod">
          <ac:chgData name="増本智司(Masumoto Satoshi)" userId="191383a8-835e-4e71-b039-484ecbfa37ee" providerId="ADAL" clId="{609DE537-0C1B-4188-B192-8B44F7995173}" dt="2024-10-23T03:40:41.198" v="25608" actId="27636"/>
          <ac:spMkLst>
            <pc:docMk/>
            <pc:sldMk cId="3343034879" sldId="2145710007"/>
            <ac:spMk id="2" creationId="{7E810812-7DE3-D5CA-38C2-829915AFCA55}"/>
          </ac:spMkLst>
        </pc:spChg>
      </pc:sldChg>
      <pc:sldChg chg="modSp add mod">
        <pc:chgData name="増本智司(Masumoto Satoshi)" userId="191383a8-835e-4e71-b039-484ecbfa37ee" providerId="ADAL" clId="{609DE537-0C1B-4188-B192-8B44F7995173}" dt="2024-10-23T03:40:41.265" v="25613" actId="27636"/>
        <pc:sldMkLst>
          <pc:docMk/>
          <pc:sldMk cId="508176401" sldId="2145710008"/>
        </pc:sldMkLst>
        <pc:spChg chg="mod">
          <ac:chgData name="増本智司(Masumoto Satoshi)" userId="191383a8-835e-4e71-b039-484ecbfa37ee" providerId="ADAL" clId="{609DE537-0C1B-4188-B192-8B44F7995173}" dt="2024-10-23T03:40:41.265" v="25613" actId="27636"/>
          <ac:spMkLst>
            <pc:docMk/>
            <pc:sldMk cId="508176401" sldId="2145710008"/>
            <ac:spMk id="2" creationId="{1AE8CE29-E49E-9C1F-0065-1C484F9602DC}"/>
          </ac:spMkLst>
        </pc:spChg>
      </pc:sldChg>
      <pc:sldChg chg="modSp add mod">
        <pc:chgData name="増本智司(Masumoto Satoshi)" userId="191383a8-835e-4e71-b039-484ecbfa37ee" providerId="ADAL" clId="{609DE537-0C1B-4188-B192-8B44F7995173}" dt="2024-10-23T03:40:41.330" v="25621" actId="27636"/>
        <pc:sldMkLst>
          <pc:docMk/>
          <pc:sldMk cId="4014793270" sldId="2145710009"/>
        </pc:sldMkLst>
        <pc:spChg chg="mod">
          <ac:chgData name="増本智司(Masumoto Satoshi)" userId="191383a8-835e-4e71-b039-484ecbfa37ee" providerId="ADAL" clId="{609DE537-0C1B-4188-B192-8B44F7995173}" dt="2024-10-23T03:40:41.330" v="25621" actId="27636"/>
          <ac:spMkLst>
            <pc:docMk/>
            <pc:sldMk cId="4014793270" sldId="2145710009"/>
            <ac:spMk id="8" creationId="{1A3783E5-1E5A-8768-4276-976571820847}"/>
          </ac:spMkLst>
        </pc:spChg>
        <pc:spChg chg="mod">
          <ac:chgData name="増本智司(Masumoto Satoshi)" userId="191383a8-835e-4e71-b039-484ecbfa37ee" providerId="ADAL" clId="{609DE537-0C1B-4188-B192-8B44F7995173}" dt="2024-10-23T03:40:41.328" v="25620" actId="27636"/>
          <ac:spMkLst>
            <pc:docMk/>
            <pc:sldMk cId="4014793270" sldId="2145710009"/>
            <ac:spMk id="10" creationId="{68AD0A7C-4513-1E3B-EC0C-F155063B5F78}"/>
          </ac:spMkLst>
        </pc:spChg>
        <pc:spChg chg="mod">
          <ac:chgData name="増本智司(Masumoto Satoshi)" userId="191383a8-835e-4e71-b039-484ecbfa37ee" providerId="ADAL" clId="{609DE537-0C1B-4188-B192-8B44F7995173}" dt="2024-10-23T03:40:41.324" v="25619" actId="27636"/>
          <ac:spMkLst>
            <pc:docMk/>
            <pc:sldMk cId="4014793270" sldId="2145710009"/>
            <ac:spMk id="11" creationId="{3DC61C7B-26EC-1FB5-9ABC-08B047DDF46D}"/>
          </ac:spMkLst>
        </pc:spChg>
      </pc:sldChg>
      <pc:sldChg chg="modSp add mod">
        <pc:chgData name="増本智司(Masumoto Satoshi)" userId="191383a8-835e-4e71-b039-484ecbfa37ee" providerId="ADAL" clId="{609DE537-0C1B-4188-B192-8B44F7995173}" dt="2024-10-23T03:40:41.345" v="25622" actId="27636"/>
        <pc:sldMkLst>
          <pc:docMk/>
          <pc:sldMk cId="164816607" sldId="2145710010"/>
        </pc:sldMkLst>
        <pc:spChg chg="mod">
          <ac:chgData name="増本智司(Masumoto Satoshi)" userId="191383a8-835e-4e71-b039-484ecbfa37ee" providerId="ADAL" clId="{609DE537-0C1B-4188-B192-8B44F7995173}" dt="2024-10-23T03:40:41.345" v="25622" actId="27636"/>
          <ac:spMkLst>
            <pc:docMk/>
            <pc:sldMk cId="164816607" sldId="2145710010"/>
            <ac:spMk id="2" creationId="{7535ED0C-8719-A41B-C6AD-2034577BD2BF}"/>
          </ac:spMkLst>
        </pc:spChg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863509237" sldId="2145710011"/>
        </pc:sldMkLst>
      </pc:sldChg>
      <pc:sldChg chg="modSp add mod">
        <pc:chgData name="増本智司(Masumoto Satoshi)" userId="191383a8-835e-4e71-b039-484ecbfa37ee" providerId="ADAL" clId="{609DE537-0C1B-4188-B192-8B44F7995173}" dt="2024-10-23T03:40:41.377" v="25624" actId="27636"/>
        <pc:sldMkLst>
          <pc:docMk/>
          <pc:sldMk cId="2645031070" sldId="2145710012"/>
        </pc:sldMkLst>
        <pc:spChg chg="mod">
          <ac:chgData name="増本智司(Masumoto Satoshi)" userId="191383a8-835e-4e71-b039-484ecbfa37ee" providerId="ADAL" clId="{609DE537-0C1B-4188-B192-8B44F7995173}" dt="2024-10-23T03:40:41.377" v="25624" actId="27636"/>
          <ac:spMkLst>
            <pc:docMk/>
            <pc:sldMk cId="2645031070" sldId="2145710012"/>
            <ac:spMk id="2" creationId="{A63DE294-4193-9B71-7999-7A486CD37A7F}"/>
          </ac:spMkLst>
        </pc:spChg>
        <pc:spChg chg="mod">
          <ac:chgData name="増本智司(Masumoto Satoshi)" userId="191383a8-835e-4e71-b039-484ecbfa37ee" providerId="ADAL" clId="{609DE537-0C1B-4188-B192-8B44F7995173}" dt="2024-10-23T03:40:41.355" v="25623" actId="27636"/>
          <ac:spMkLst>
            <pc:docMk/>
            <pc:sldMk cId="2645031070" sldId="2145710012"/>
            <ac:spMk id="8" creationId="{DEE48049-06DF-7679-649F-B819ABFF4480}"/>
          </ac:spMkLst>
        </pc:spChg>
      </pc:sldChg>
      <pc:sldChg chg="modSp add mod">
        <pc:chgData name="増本智司(Masumoto Satoshi)" userId="191383a8-835e-4e71-b039-484ecbfa37ee" providerId="ADAL" clId="{609DE537-0C1B-4188-B192-8B44F7995173}" dt="2024-10-23T03:40:41.395" v="25625" actId="27636"/>
        <pc:sldMkLst>
          <pc:docMk/>
          <pc:sldMk cId="2233666338" sldId="2145710013"/>
        </pc:sldMkLst>
        <pc:spChg chg="mod">
          <ac:chgData name="増本智司(Masumoto Satoshi)" userId="191383a8-835e-4e71-b039-484ecbfa37ee" providerId="ADAL" clId="{609DE537-0C1B-4188-B192-8B44F7995173}" dt="2024-10-23T03:40:41.395" v="25625" actId="27636"/>
          <ac:spMkLst>
            <pc:docMk/>
            <pc:sldMk cId="2233666338" sldId="2145710013"/>
            <ac:spMk id="2" creationId="{C993649E-FF40-487A-521C-FEF923272F8F}"/>
          </ac:spMkLst>
        </pc:spChg>
      </pc:sldChg>
      <pc:sldChg chg="modSp add mod">
        <pc:chgData name="増本智司(Masumoto Satoshi)" userId="191383a8-835e-4e71-b039-484ecbfa37ee" providerId="ADAL" clId="{609DE537-0C1B-4188-B192-8B44F7995173}" dt="2024-10-23T03:40:41.416" v="25629" actId="27636"/>
        <pc:sldMkLst>
          <pc:docMk/>
          <pc:sldMk cId="2149903187" sldId="2145710014"/>
        </pc:sldMkLst>
        <pc:spChg chg="mod">
          <ac:chgData name="増本智司(Masumoto Satoshi)" userId="191383a8-835e-4e71-b039-484ecbfa37ee" providerId="ADAL" clId="{609DE537-0C1B-4188-B192-8B44F7995173}" dt="2024-10-23T03:40:41.414" v="25628" actId="27636"/>
          <ac:spMkLst>
            <pc:docMk/>
            <pc:sldMk cId="2149903187" sldId="2145710014"/>
            <ac:spMk id="2" creationId="{A5D63DE0-BFE7-06A1-DCB8-43934C372A9E}"/>
          </ac:spMkLst>
        </pc:spChg>
        <pc:spChg chg="mod">
          <ac:chgData name="増本智司(Masumoto Satoshi)" userId="191383a8-835e-4e71-b039-484ecbfa37ee" providerId="ADAL" clId="{609DE537-0C1B-4188-B192-8B44F7995173}" dt="2024-10-23T03:40:41.416" v="25629" actId="27636"/>
          <ac:spMkLst>
            <pc:docMk/>
            <pc:sldMk cId="2149903187" sldId="2145710014"/>
            <ac:spMk id="3" creationId="{E4672C5F-B39F-38D7-D33E-ADFC682EBAD5}"/>
          </ac:spMkLst>
        </pc:spChg>
      </pc:sldChg>
      <pc:sldChg chg="add">
        <pc:chgData name="増本智司(Masumoto Satoshi)" userId="191383a8-835e-4e71-b039-484ecbfa37ee" providerId="ADAL" clId="{609DE537-0C1B-4188-B192-8B44F7995173}" dt="2024-10-23T03:40:40.796" v="25584"/>
        <pc:sldMkLst>
          <pc:docMk/>
          <pc:sldMk cId="1126967990" sldId="2145710015"/>
        </pc:sldMkLst>
      </pc:sldChg>
      <pc:sldChg chg="addSp delSp modSp new mod modClrScheme chgLayout modNotes">
        <pc:chgData name="増本智司(Masumoto Satoshi)" userId="191383a8-835e-4e71-b039-484ecbfa37ee" providerId="ADAL" clId="{609DE537-0C1B-4188-B192-8B44F7995173}" dt="2024-10-23T21:25:00.935" v="26300" actId="6549"/>
        <pc:sldMkLst>
          <pc:docMk/>
          <pc:sldMk cId="2848629658" sldId="2145710016"/>
        </pc:sldMkLst>
        <pc:spChg chg="del mod ord">
          <ac:chgData name="増本智司(Masumoto Satoshi)" userId="191383a8-835e-4e71-b039-484ecbfa37ee" providerId="ADAL" clId="{609DE537-0C1B-4188-B192-8B44F7995173}" dt="2024-10-23T03:42:53.695" v="25640" actId="700"/>
          <ac:spMkLst>
            <pc:docMk/>
            <pc:sldMk cId="2848629658" sldId="2145710016"/>
            <ac:spMk id="2" creationId="{6E049404-EF15-E4A1-4B7D-32DA10FCFC99}"/>
          </ac:spMkLst>
        </pc:spChg>
        <pc:spChg chg="del mod ord">
          <ac:chgData name="増本智司(Masumoto Satoshi)" userId="191383a8-835e-4e71-b039-484ecbfa37ee" providerId="ADAL" clId="{609DE537-0C1B-4188-B192-8B44F7995173}" dt="2024-10-23T03:42:53.695" v="25640" actId="700"/>
          <ac:spMkLst>
            <pc:docMk/>
            <pc:sldMk cId="2848629658" sldId="2145710016"/>
            <ac:spMk id="3" creationId="{67D167B1-1B75-9E05-2841-2AB3D003DF15}"/>
          </ac:spMkLst>
        </pc:spChg>
        <pc:spChg chg="del">
          <ac:chgData name="増本智司(Masumoto Satoshi)" userId="191383a8-835e-4e71-b039-484ecbfa37ee" providerId="ADAL" clId="{609DE537-0C1B-4188-B192-8B44F7995173}" dt="2024-10-23T03:42:53.695" v="25640" actId="700"/>
          <ac:spMkLst>
            <pc:docMk/>
            <pc:sldMk cId="2848629658" sldId="2145710016"/>
            <ac:spMk id="4" creationId="{967CA1BC-08ED-7FC2-DBEC-950B83E524A8}"/>
          </ac:spMkLst>
        </pc:spChg>
        <pc:spChg chg="add mod ord">
          <ac:chgData name="増本智司(Masumoto Satoshi)" userId="191383a8-835e-4e71-b039-484ecbfa37ee" providerId="ADAL" clId="{609DE537-0C1B-4188-B192-8B44F7995173}" dt="2024-10-23T03:43:10.332" v="25648" actId="20577"/>
          <ac:spMkLst>
            <pc:docMk/>
            <pc:sldMk cId="2848629658" sldId="2145710016"/>
            <ac:spMk id="5" creationId="{7D2C28AA-686A-76DC-3D51-44A1DDE52161}"/>
          </ac:spMkLst>
        </pc:spChg>
        <pc:spChg chg="add mod ord">
          <ac:chgData name="増本智司(Masumoto Satoshi)" userId="191383a8-835e-4e71-b039-484ecbfa37ee" providerId="ADAL" clId="{609DE537-0C1B-4188-B192-8B44F7995173}" dt="2024-10-23T03:47:32.768" v="25695" actId="14100"/>
          <ac:spMkLst>
            <pc:docMk/>
            <pc:sldMk cId="2848629658" sldId="2145710016"/>
            <ac:spMk id="6" creationId="{C0F608EE-3B3C-6E60-EF0B-CD4DCE5E43C5}"/>
          </ac:spMkLst>
        </pc:spChg>
      </pc:sldChg>
      <pc:sldChg chg="new del">
        <pc:chgData name="増本智司(Masumoto Satoshi)" userId="191383a8-835e-4e71-b039-484ecbfa37ee" providerId="ADAL" clId="{609DE537-0C1B-4188-B192-8B44F7995173}" dt="2024-10-23T21:52:08.669" v="26491" actId="47"/>
        <pc:sldMkLst>
          <pc:docMk/>
          <pc:sldMk cId="3244830477" sldId="2145710017"/>
        </pc:sldMkLst>
      </pc:sldChg>
      <pc:sldChg chg="addSp delSp modSp new mod ord">
        <pc:chgData name="増本智司(Masumoto Satoshi)" userId="191383a8-835e-4e71-b039-484ecbfa37ee" providerId="ADAL" clId="{609DE537-0C1B-4188-B192-8B44F7995173}" dt="2024-10-23T22:09:25.648" v="26642" actId="14100"/>
        <pc:sldMkLst>
          <pc:docMk/>
          <pc:sldMk cId="222421983" sldId="2145710018"/>
        </pc:sldMkLst>
        <pc:spChg chg="mod">
          <ac:chgData name="増本智司(Masumoto Satoshi)" userId="191383a8-835e-4e71-b039-484ecbfa37ee" providerId="ADAL" clId="{609DE537-0C1B-4188-B192-8B44F7995173}" dt="2024-10-23T21:50:51.596" v="26468" actId="20577"/>
          <ac:spMkLst>
            <pc:docMk/>
            <pc:sldMk cId="222421983" sldId="2145710018"/>
            <ac:spMk id="2" creationId="{14E99302-216E-169A-C399-A7C1432608E6}"/>
          </ac:spMkLst>
        </pc:spChg>
        <pc:spChg chg="add del mod">
          <ac:chgData name="増本智司(Masumoto Satoshi)" userId="191383a8-835e-4e71-b039-484ecbfa37ee" providerId="ADAL" clId="{609DE537-0C1B-4188-B192-8B44F7995173}" dt="2024-10-23T22:09:25.648" v="26642" actId="14100"/>
          <ac:spMkLst>
            <pc:docMk/>
            <pc:sldMk cId="222421983" sldId="2145710018"/>
            <ac:spMk id="3" creationId="{DB23AAF8-5201-D5AB-07F1-1A7C807AAFA5}"/>
          </ac:spMkLst>
        </pc:spChg>
        <pc:picChg chg="add mod">
          <ac:chgData name="増本智司(Masumoto Satoshi)" userId="191383a8-835e-4e71-b039-484ecbfa37ee" providerId="ADAL" clId="{609DE537-0C1B-4188-B192-8B44F7995173}" dt="2024-10-23T21:49:23.381" v="26455" actId="1035"/>
          <ac:picMkLst>
            <pc:docMk/>
            <pc:sldMk cId="222421983" sldId="2145710018"/>
            <ac:picMk id="5" creationId="{9F1DE887-7492-E6ED-764E-E14EDCCC89F7}"/>
          </ac:picMkLst>
        </pc:picChg>
        <pc:picChg chg="add del mod ord">
          <ac:chgData name="増本智司(Masumoto Satoshi)" userId="191383a8-835e-4e71-b039-484ecbfa37ee" providerId="ADAL" clId="{609DE537-0C1B-4188-B192-8B44F7995173}" dt="2024-10-23T21:47:45.994" v="26416" actId="34307"/>
          <ac:picMkLst>
            <pc:docMk/>
            <pc:sldMk cId="222421983" sldId="2145710018"/>
            <ac:picMk id="6" creationId="{A8D8AD2E-D1EF-499D-2351-9055A2604D3D}"/>
          </ac:picMkLst>
        </pc:picChg>
      </pc:sldChg>
      <pc:sldChg chg="addSp delSp modSp new mod ord modClrScheme chgLayout modNotes">
        <pc:chgData name="増本智司(Masumoto Satoshi)" userId="191383a8-835e-4e71-b039-484ecbfa37ee" providerId="ADAL" clId="{609DE537-0C1B-4188-B192-8B44F7995173}" dt="2024-11-28T02:28:24.053" v="41929"/>
        <pc:sldMkLst>
          <pc:docMk/>
          <pc:sldMk cId="4154992172" sldId="2145710019"/>
        </pc:sldMkLst>
        <pc:spChg chg="mod ord">
          <ac:chgData name="増本智司(Masumoto Satoshi)" userId="191383a8-835e-4e71-b039-484ecbfa37ee" providerId="ADAL" clId="{609DE537-0C1B-4188-B192-8B44F7995173}" dt="2024-10-24T06:05:04.908" v="27372" actId="700"/>
          <ac:spMkLst>
            <pc:docMk/>
            <pc:sldMk cId="4154992172" sldId="2145710019"/>
            <ac:spMk id="2" creationId="{FED19701-6028-AB33-17AE-6B22D0275874}"/>
          </ac:spMkLst>
        </pc:spChg>
        <pc:spChg chg="del mod ord">
          <ac:chgData name="増本智司(Masumoto Satoshi)" userId="191383a8-835e-4e71-b039-484ecbfa37ee" providerId="ADAL" clId="{609DE537-0C1B-4188-B192-8B44F7995173}" dt="2024-10-24T06:04:57.149" v="27371" actId="700"/>
          <ac:spMkLst>
            <pc:docMk/>
            <pc:sldMk cId="4154992172" sldId="2145710019"/>
            <ac:spMk id="3" creationId="{7867A9FB-5C48-6ABE-8C06-68C9498D0D62}"/>
          </ac:spMkLst>
        </pc:spChg>
        <pc:spChg chg="add del mod ord">
          <ac:chgData name="増本智司(Masumoto Satoshi)" userId="191383a8-835e-4e71-b039-484ecbfa37ee" providerId="ADAL" clId="{609DE537-0C1B-4188-B192-8B44F7995173}" dt="2024-10-24T06:05:04.908" v="27372" actId="700"/>
          <ac:spMkLst>
            <pc:docMk/>
            <pc:sldMk cId="4154992172" sldId="2145710019"/>
            <ac:spMk id="4" creationId="{AD095524-C26D-959C-94F7-F203EDAF3CF4}"/>
          </ac:spMkLst>
        </pc:spChg>
        <pc:spChg chg="add del mod ord">
          <ac:chgData name="増本智司(Masumoto Satoshi)" userId="191383a8-835e-4e71-b039-484ecbfa37ee" providerId="ADAL" clId="{609DE537-0C1B-4188-B192-8B44F7995173}" dt="2024-10-24T06:05:04.908" v="27372" actId="700"/>
          <ac:spMkLst>
            <pc:docMk/>
            <pc:sldMk cId="4154992172" sldId="2145710019"/>
            <ac:spMk id="6" creationId="{BC64160E-FA60-EA2C-6D40-149430FD97B6}"/>
          </ac:spMkLst>
        </pc:spChg>
        <pc:spChg chg="add del mod ord">
          <ac:chgData name="増本智司(Masumoto Satoshi)" userId="191383a8-835e-4e71-b039-484ecbfa37ee" providerId="ADAL" clId="{609DE537-0C1B-4188-B192-8B44F7995173}" dt="2024-10-24T06:05:04.908" v="27372" actId="700"/>
          <ac:spMkLst>
            <pc:docMk/>
            <pc:sldMk cId="4154992172" sldId="2145710019"/>
            <ac:spMk id="7" creationId="{92FBFAC0-275F-8071-A2CB-2205C4DCA723}"/>
          </ac:spMkLst>
        </pc:spChg>
        <pc:spChg chg="add del mod ord">
          <ac:chgData name="増本智司(Masumoto Satoshi)" userId="191383a8-835e-4e71-b039-484ecbfa37ee" providerId="ADAL" clId="{609DE537-0C1B-4188-B192-8B44F7995173}" dt="2024-10-24T06:05:04.908" v="27372" actId="700"/>
          <ac:spMkLst>
            <pc:docMk/>
            <pc:sldMk cId="4154992172" sldId="2145710019"/>
            <ac:spMk id="8" creationId="{6F286FF4-AAC2-58C8-2A4D-BFA0B93B16FF}"/>
          </ac:spMkLst>
        </pc:spChg>
        <pc:spChg chg="add mod ord">
          <ac:chgData name="増本智司(Masumoto Satoshi)" userId="191383a8-835e-4e71-b039-484ecbfa37ee" providerId="ADAL" clId="{609DE537-0C1B-4188-B192-8B44F7995173}" dt="2024-10-24T06:06:59.334" v="27478" actId="6549"/>
          <ac:spMkLst>
            <pc:docMk/>
            <pc:sldMk cId="4154992172" sldId="2145710019"/>
            <ac:spMk id="9" creationId="{ADA643FB-C5EE-A413-0ECD-575325F50153}"/>
          </ac:spMkLst>
        </pc:spChg>
        <pc:spChg chg="add mod ord">
          <ac:chgData name="増本智司(Masumoto Satoshi)" userId="191383a8-835e-4e71-b039-484ecbfa37ee" providerId="ADAL" clId="{609DE537-0C1B-4188-B192-8B44F7995173}" dt="2024-10-24T06:06:31.361" v="27448" actId="1035"/>
          <ac:spMkLst>
            <pc:docMk/>
            <pc:sldMk cId="4154992172" sldId="2145710019"/>
            <ac:spMk id="10" creationId="{A236D3E7-27E9-3845-CA3B-D76C11756686}"/>
          </ac:spMkLst>
        </pc:spChg>
        <pc:picChg chg="add mod">
          <ac:chgData name="増本智司(Masumoto Satoshi)" userId="191383a8-835e-4e71-b039-484ecbfa37ee" providerId="ADAL" clId="{609DE537-0C1B-4188-B192-8B44F7995173}" dt="2024-10-24T06:05:09.636" v="27373" actId="1076"/>
          <ac:picMkLst>
            <pc:docMk/>
            <pc:sldMk cId="4154992172" sldId="2145710019"/>
            <ac:picMk id="5" creationId="{FF5EC125-3E5E-E5E8-7140-78B0F73DCA50}"/>
          </ac:picMkLst>
        </pc:picChg>
      </pc:sldChg>
      <pc:sldChg chg="new del modNotes">
        <pc:chgData name="増本智司(Masumoto Satoshi)" userId="191383a8-835e-4e71-b039-484ecbfa37ee" providerId="ADAL" clId="{609DE537-0C1B-4188-B192-8B44F7995173}" dt="2024-11-11T11:38:34.273" v="31601" actId="47"/>
        <pc:sldMkLst>
          <pc:docMk/>
          <pc:sldMk cId="2097570852" sldId="2145710020"/>
        </pc:sldMkLst>
      </pc:sldChg>
      <pc:sldChg chg="delSp modSp add mod">
        <pc:chgData name="増本智司(Masumoto Satoshi)" userId="191383a8-835e-4e71-b039-484ecbfa37ee" providerId="ADAL" clId="{609DE537-0C1B-4188-B192-8B44F7995173}" dt="2024-11-28T06:11:44.529" v="42265" actId="21"/>
        <pc:sldMkLst>
          <pc:docMk/>
          <pc:sldMk cId="2688145878" sldId="2145710020"/>
        </pc:sldMkLst>
        <pc:spChg chg="mod">
          <ac:chgData name="増本智司(Masumoto Satoshi)" userId="191383a8-835e-4e71-b039-484ecbfa37ee" providerId="ADAL" clId="{609DE537-0C1B-4188-B192-8B44F7995173}" dt="2024-11-28T06:11:32.758" v="42263" actId="21"/>
          <ac:spMkLst>
            <pc:docMk/>
            <pc:sldMk cId="2688145878" sldId="2145710020"/>
            <ac:spMk id="7" creationId="{D5E4C0EF-D282-F5D1-99FE-DCB10C4C4957}"/>
          </ac:spMkLst>
        </pc:spChg>
        <pc:picChg chg="del">
          <ac:chgData name="増本智司(Masumoto Satoshi)" userId="191383a8-835e-4e71-b039-484ecbfa37ee" providerId="ADAL" clId="{609DE537-0C1B-4188-B192-8B44F7995173}" dt="2024-11-28T06:11:44.529" v="42265" actId="21"/>
          <ac:picMkLst>
            <pc:docMk/>
            <pc:sldMk cId="2688145878" sldId="2145710020"/>
            <ac:picMk id="15" creationId="{C755E257-336B-C833-F325-AF31A3D503B4}"/>
          </ac:picMkLst>
        </pc:picChg>
      </pc:sldChg>
      <pc:sldChg chg="new del">
        <pc:chgData name="増本智司(Masumoto Satoshi)" userId="191383a8-835e-4e71-b039-484ecbfa37ee" providerId="ADAL" clId="{609DE537-0C1B-4188-B192-8B44F7995173}" dt="2024-11-11T11:38:36.262" v="31603" actId="47"/>
        <pc:sldMkLst>
          <pc:docMk/>
          <pc:sldMk cId="1795653824" sldId="2145710021"/>
        </pc:sldMkLst>
      </pc:sldChg>
      <pc:sldChg chg="addSp delSp modSp new mod modClrScheme chgLayout">
        <pc:chgData name="増本智司(Masumoto Satoshi)" userId="191383a8-835e-4e71-b039-484ecbfa37ee" providerId="ADAL" clId="{609DE537-0C1B-4188-B192-8B44F7995173}" dt="2024-11-06T12:05:09.563" v="29293" actId="1076"/>
        <pc:sldMkLst>
          <pc:docMk/>
          <pc:sldMk cId="718326511" sldId="2145710022"/>
        </pc:sldMkLst>
        <pc:spChg chg="mod ord">
          <ac:chgData name="増本智司(Masumoto Satoshi)" userId="191383a8-835e-4e71-b039-484ecbfa37ee" providerId="ADAL" clId="{609DE537-0C1B-4188-B192-8B44F7995173}" dt="2024-11-05T22:23:28.862" v="28514" actId="20577"/>
          <ac:spMkLst>
            <pc:docMk/>
            <pc:sldMk cId="718326511" sldId="2145710022"/>
            <ac:spMk id="2" creationId="{F92DE627-6B07-B48A-0850-13668C5479F1}"/>
          </ac:spMkLst>
        </pc:spChg>
        <pc:spChg chg="del">
          <ac:chgData name="増本智司(Masumoto Satoshi)" userId="191383a8-835e-4e71-b039-484ecbfa37ee" providerId="ADAL" clId="{609DE537-0C1B-4188-B192-8B44F7995173}" dt="2024-11-05T22:00:26.646" v="28246" actId="700"/>
          <ac:spMkLst>
            <pc:docMk/>
            <pc:sldMk cId="718326511" sldId="2145710022"/>
            <ac:spMk id="3" creationId="{C1C695F6-9FD3-1EA5-9470-84AC916FB24E}"/>
          </ac:spMkLst>
        </pc:spChg>
        <pc:spChg chg="add del">
          <ac:chgData name="増本智司(Masumoto Satoshi)" userId="191383a8-835e-4e71-b039-484ecbfa37ee" providerId="ADAL" clId="{609DE537-0C1B-4188-B192-8B44F7995173}" dt="2024-11-05T22:10:07.358" v="28328" actId="11529"/>
          <ac:spMkLst>
            <pc:docMk/>
            <pc:sldMk cId="718326511" sldId="2145710022"/>
            <ac:spMk id="21" creationId="{6ECE31C6-A391-F3B3-4913-3B55B91D612B}"/>
          </ac:spMkLst>
        </pc:spChg>
        <pc:spChg chg="add mod">
          <ac:chgData name="増本智司(Masumoto Satoshi)" userId="191383a8-835e-4e71-b039-484ecbfa37ee" providerId="ADAL" clId="{609DE537-0C1B-4188-B192-8B44F7995173}" dt="2024-11-05T23:24:46.190" v="28561" actId="1582"/>
          <ac:spMkLst>
            <pc:docMk/>
            <pc:sldMk cId="718326511" sldId="2145710022"/>
            <ac:spMk id="48" creationId="{F211713E-4EFD-5012-8D58-E8E7C3A9FC67}"/>
          </ac:spMkLst>
        </pc:spChg>
        <pc:picChg chg="add del mod">
          <ac:chgData name="増本智司(Masumoto Satoshi)" userId="191383a8-835e-4e71-b039-484ecbfa37ee" providerId="ADAL" clId="{609DE537-0C1B-4188-B192-8B44F7995173}" dt="2024-11-05T22:03:40.381" v="28250" actId="478"/>
          <ac:picMkLst>
            <pc:docMk/>
            <pc:sldMk cId="718326511" sldId="2145710022"/>
            <ac:picMk id="5" creationId="{CD9EDBC7-707A-0DCE-600F-57AC4DC6BE51}"/>
          </ac:picMkLst>
        </pc:picChg>
        <pc:picChg chg="add mod ord">
          <ac:chgData name="増本智司(Masumoto Satoshi)" userId="191383a8-835e-4e71-b039-484ecbfa37ee" providerId="ADAL" clId="{609DE537-0C1B-4188-B192-8B44F7995173}" dt="2024-11-05T23:25:23.121" v="28573" actId="2085"/>
          <ac:picMkLst>
            <pc:docMk/>
            <pc:sldMk cId="718326511" sldId="2145710022"/>
            <ac:picMk id="7" creationId="{3C651CA0-DA86-84DB-4691-D98FE6031A19}"/>
          </ac:picMkLst>
        </pc:picChg>
        <pc:picChg chg="del mod">
          <ac:chgData name="増本智司(Masumoto Satoshi)" userId="191383a8-835e-4e71-b039-484ecbfa37ee" providerId="ADAL" clId="{609DE537-0C1B-4188-B192-8B44F7995173}" dt="2024-11-05T22:13:56.339" v="28346" actId="478"/>
          <ac:picMkLst>
            <pc:docMk/>
            <pc:sldMk cId="718326511" sldId="2145710022"/>
            <ac:picMk id="22" creationId="{410F1885-3E9F-1BC8-B6C2-E4DFBC1B9F97}"/>
          </ac:picMkLst>
        </pc:picChg>
        <pc:picChg chg="del mod">
          <ac:chgData name="増本智司(Masumoto Satoshi)" userId="191383a8-835e-4e71-b039-484ecbfa37ee" providerId="ADAL" clId="{609DE537-0C1B-4188-B192-8B44F7995173}" dt="2024-11-05T22:13:55.473" v="28345" actId="478"/>
          <ac:picMkLst>
            <pc:docMk/>
            <pc:sldMk cId="718326511" sldId="2145710022"/>
            <ac:picMk id="23" creationId="{5061A867-2165-5BAF-6A40-095318942510}"/>
          </ac:picMkLst>
        </pc:picChg>
        <pc:picChg chg="add del mod">
          <ac:chgData name="増本智司(Masumoto Satoshi)" userId="191383a8-835e-4e71-b039-484ecbfa37ee" providerId="ADAL" clId="{609DE537-0C1B-4188-B192-8B44F7995173}" dt="2024-11-05T22:13:57.181" v="28347" actId="478"/>
          <ac:picMkLst>
            <pc:docMk/>
            <pc:sldMk cId="718326511" sldId="2145710022"/>
            <ac:picMk id="25" creationId="{A638AE32-AE9C-ADF1-2E7E-3E930D46C705}"/>
          </ac:picMkLst>
        </pc:picChg>
        <pc:picChg chg="add del mod">
          <ac:chgData name="増本智司(Masumoto Satoshi)" userId="191383a8-835e-4e71-b039-484ecbfa37ee" providerId="ADAL" clId="{609DE537-0C1B-4188-B192-8B44F7995173}" dt="2024-11-05T22:13:57.859" v="28348" actId="478"/>
          <ac:picMkLst>
            <pc:docMk/>
            <pc:sldMk cId="718326511" sldId="2145710022"/>
            <ac:picMk id="27" creationId="{124D77BD-2D72-1C8C-2A2D-4B6B32754ACD}"/>
          </ac:picMkLst>
        </pc:picChg>
        <pc:picChg chg="mod">
          <ac:chgData name="増本智司(Masumoto Satoshi)" userId="191383a8-835e-4e71-b039-484ecbfa37ee" providerId="ADAL" clId="{609DE537-0C1B-4188-B192-8B44F7995173}" dt="2024-11-05T22:13:30.102" v="28343" actId="1076"/>
          <ac:picMkLst>
            <pc:docMk/>
            <pc:sldMk cId="718326511" sldId="2145710022"/>
            <ac:picMk id="28" creationId="{1541A2AE-1D38-7E7A-EFA7-372D96F36993}"/>
          </ac:picMkLst>
        </pc:picChg>
        <pc:picChg chg="add mod modCrop">
          <ac:chgData name="増本智司(Masumoto Satoshi)" userId="191383a8-835e-4e71-b039-484ecbfa37ee" providerId="ADAL" clId="{609DE537-0C1B-4188-B192-8B44F7995173}" dt="2024-11-05T22:25:27.686" v="28529" actId="1037"/>
          <ac:picMkLst>
            <pc:docMk/>
            <pc:sldMk cId="718326511" sldId="2145710022"/>
            <ac:picMk id="30" creationId="{2205B04D-839C-BF98-373E-B486667C3ECC}"/>
          </ac:picMkLst>
        </pc:picChg>
        <pc:picChg chg="mod">
          <ac:chgData name="増本智司(Masumoto Satoshi)" userId="191383a8-835e-4e71-b039-484ecbfa37ee" providerId="ADAL" clId="{609DE537-0C1B-4188-B192-8B44F7995173}" dt="2024-11-05T23:24:54.384" v="28565" actId="1076"/>
          <ac:picMkLst>
            <pc:docMk/>
            <pc:sldMk cId="718326511" sldId="2145710022"/>
            <ac:picMk id="31" creationId="{EF1B2FA6-4037-4CF4-AA61-0FC04F94ED26}"/>
          </ac:picMkLst>
        </pc:picChg>
        <pc:picChg chg="add mod modCrop">
          <ac:chgData name="増本智司(Masumoto Satoshi)" userId="191383a8-835e-4e71-b039-484ecbfa37ee" providerId="ADAL" clId="{609DE537-0C1B-4188-B192-8B44F7995173}" dt="2024-11-05T22:25:27.686" v="28529" actId="1037"/>
          <ac:picMkLst>
            <pc:docMk/>
            <pc:sldMk cId="718326511" sldId="2145710022"/>
            <ac:picMk id="33" creationId="{55B93128-14CF-B6D9-ECD6-3EAEEE0B114B}"/>
          </ac:picMkLst>
        </pc:picChg>
        <pc:picChg chg="add mod modCrop">
          <ac:chgData name="増本智司(Masumoto Satoshi)" userId="191383a8-835e-4e71-b039-484ecbfa37ee" providerId="ADAL" clId="{609DE537-0C1B-4188-B192-8B44F7995173}" dt="2024-11-05T22:25:27.686" v="28529" actId="1037"/>
          <ac:picMkLst>
            <pc:docMk/>
            <pc:sldMk cId="718326511" sldId="2145710022"/>
            <ac:picMk id="35" creationId="{8A8A04D8-EFC4-1D1D-D57B-01785F2AEDF9}"/>
          </ac:picMkLst>
        </pc:picChg>
        <pc:picChg chg="mod">
          <ac:chgData name="増本智司(Masumoto Satoshi)" userId="191383a8-835e-4e71-b039-484ecbfa37ee" providerId="ADAL" clId="{609DE537-0C1B-4188-B192-8B44F7995173}" dt="2024-11-05T22:25:27.686" v="28529" actId="1037"/>
          <ac:picMkLst>
            <pc:docMk/>
            <pc:sldMk cId="718326511" sldId="2145710022"/>
            <ac:picMk id="36" creationId="{4115A368-E129-0F1A-6265-555F56E67F92}"/>
          </ac:picMkLst>
        </pc:picChg>
        <pc:picChg chg="mod">
          <ac:chgData name="増本智司(Masumoto Satoshi)" userId="191383a8-835e-4e71-b039-484ecbfa37ee" providerId="ADAL" clId="{609DE537-0C1B-4188-B192-8B44F7995173}" dt="2024-11-05T22:25:27.686" v="28529" actId="1037"/>
          <ac:picMkLst>
            <pc:docMk/>
            <pc:sldMk cId="718326511" sldId="2145710022"/>
            <ac:picMk id="37" creationId="{78A985AE-C367-49C1-49DD-712C23B776D8}"/>
          </ac:picMkLst>
        </pc:picChg>
        <pc:picChg chg="mod modCrop">
          <ac:chgData name="増本智司(Masumoto Satoshi)" userId="191383a8-835e-4e71-b039-484ecbfa37ee" providerId="ADAL" clId="{609DE537-0C1B-4188-B192-8B44F7995173}" dt="2024-11-05T22:25:27.686" v="28529" actId="1037"/>
          <ac:picMkLst>
            <pc:docMk/>
            <pc:sldMk cId="718326511" sldId="2145710022"/>
            <ac:picMk id="38" creationId="{BFF32C47-F27B-611C-C2F5-369BAFB889F1}"/>
          </ac:picMkLst>
        </pc:picChg>
        <pc:picChg chg="add mod">
          <ac:chgData name="増本智司(Masumoto Satoshi)" userId="191383a8-835e-4e71-b039-484ecbfa37ee" providerId="ADAL" clId="{609DE537-0C1B-4188-B192-8B44F7995173}" dt="2024-11-06T12:05:09.563" v="29293" actId="1076"/>
          <ac:picMkLst>
            <pc:docMk/>
            <pc:sldMk cId="718326511" sldId="2145710022"/>
            <ac:picMk id="40" creationId="{FFDA611D-0C1D-907C-8011-4229A124C3C7}"/>
          </ac:picMkLst>
        </pc:picChg>
        <pc:picChg chg="add mod modCrop">
          <ac:chgData name="増本智司(Masumoto Satoshi)" userId="191383a8-835e-4e71-b039-484ecbfa37ee" providerId="ADAL" clId="{609DE537-0C1B-4188-B192-8B44F7995173}" dt="2024-11-05T22:25:44.863" v="28537" actId="1036"/>
          <ac:picMkLst>
            <pc:docMk/>
            <pc:sldMk cId="718326511" sldId="2145710022"/>
            <ac:picMk id="42" creationId="{E3075A1B-1E37-A57E-EB7B-D60C3036F382}"/>
          </ac:picMkLst>
        </pc:picChg>
        <pc:picChg chg="add mod modCrop">
          <ac:chgData name="増本智司(Masumoto Satoshi)" userId="191383a8-835e-4e71-b039-484ecbfa37ee" providerId="ADAL" clId="{609DE537-0C1B-4188-B192-8B44F7995173}" dt="2024-11-05T22:25:27.686" v="28529" actId="1037"/>
          <ac:picMkLst>
            <pc:docMk/>
            <pc:sldMk cId="718326511" sldId="2145710022"/>
            <ac:picMk id="44" creationId="{DE5984C6-EC9E-4F1F-8A0C-E8EFA50622C5}"/>
          </ac:picMkLst>
        </pc:picChg>
        <pc:picChg chg="add mod modCrop">
          <ac:chgData name="増本智司(Masumoto Satoshi)" userId="191383a8-835e-4e71-b039-484ecbfa37ee" providerId="ADAL" clId="{609DE537-0C1B-4188-B192-8B44F7995173}" dt="2024-11-05T22:25:51.946" v="28552" actId="1037"/>
          <ac:picMkLst>
            <pc:docMk/>
            <pc:sldMk cId="718326511" sldId="2145710022"/>
            <ac:picMk id="46" creationId="{A42F4355-8755-F30A-403C-9DBF3ACDB459}"/>
          </ac:picMkLst>
        </pc:picChg>
        <pc:cxnChg chg="add del mod">
          <ac:chgData name="増本智司(Masumoto Satoshi)" userId="191383a8-835e-4e71-b039-484ecbfa37ee" providerId="ADAL" clId="{609DE537-0C1B-4188-B192-8B44F7995173}" dt="2024-11-05T22:05:57.983" v="28265" actId="478"/>
          <ac:cxnSpMkLst>
            <pc:docMk/>
            <pc:sldMk cId="718326511" sldId="2145710022"/>
            <ac:cxnSpMk id="9" creationId="{EC83D71A-03B4-0A39-3092-96E6BDC39840}"/>
          </ac:cxnSpMkLst>
        </pc:cxnChg>
        <pc:cxnChg chg="add mod">
          <ac:chgData name="増本智司(Masumoto Satoshi)" userId="191383a8-835e-4e71-b039-484ecbfa37ee" providerId="ADAL" clId="{609DE537-0C1B-4188-B192-8B44F7995173}" dt="2024-11-05T22:25:27.686" v="28529" actId="1037"/>
          <ac:cxnSpMkLst>
            <pc:docMk/>
            <pc:sldMk cId="718326511" sldId="2145710022"/>
            <ac:cxnSpMk id="11" creationId="{2B9E7A49-2997-4C8B-6F61-8A1821B3C7DC}"/>
          </ac:cxnSpMkLst>
        </pc:cxnChg>
        <pc:cxnChg chg="add mod">
          <ac:chgData name="増本智司(Masumoto Satoshi)" userId="191383a8-835e-4e71-b039-484ecbfa37ee" providerId="ADAL" clId="{609DE537-0C1B-4188-B192-8B44F7995173}" dt="2024-11-05T22:25:27.686" v="28529" actId="1037"/>
          <ac:cxnSpMkLst>
            <pc:docMk/>
            <pc:sldMk cId="718326511" sldId="2145710022"/>
            <ac:cxnSpMk id="12" creationId="{FA620A2B-426E-BAD3-9694-0CFB88C3308B}"/>
          </ac:cxnSpMkLst>
        </pc:cxnChg>
        <pc:cxnChg chg="add mod">
          <ac:chgData name="増本智司(Masumoto Satoshi)" userId="191383a8-835e-4e71-b039-484ecbfa37ee" providerId="ADAL" clId="{609DE537-0C1B-4188-B192-8B44F7995173}" dt="2024-11-05T22:25:27.686" v="28529" actId="1037"/>
          <ac:cxnSpMkLst>
            <pc:docMk/>
            <pc:sldMk cId="718326511" sldId="2145710022"/>
            <ac:cxnSpMk id="14" creationId="{FDE8B188-2049-6386-2575-88945A30B760}"/>
          </ac:cxnSpMkLst>
        </pc:cxnChg>
        <pc:cxnChg chg="add mod">
          <ac:chgData name="増本智司(Masumoto Satoshi)" userId="191383a8-835e-4e71-b039-484ecbfa37ee" providerId="ADAL" clId="{609DE537-0C1B-4188-B192-8B44F7995173}" dt="2024-11-05T22:25:27.686" v="28529" actId="1037"/>
          <ac:cxnSpMkLst>
            <pc:docMk/>
            <pc:sldMk cId="718326511" sldId="2145710022"/>
            <ac:cxnSpMk id="15" creationId="{E4801FD3-5819-3E95-E5AC-D2258BFA7D4C}"/>
          </ac:cxnSpMkLst>
        </pc:cxnChg>
        <pc:cxnChg chg="add mod">
          <ac:chgData name="増本智司(Masumoto Satoshi)" userId="191383a8-835e-4e71-b039-484ecbfa37ee" providerId="ADAL" clId="{609DE537-0C1B-4188-B192-8B44F7995173}" dt="2024-11-05T22:25:27.686" v="28529" actId="1037"/>
          <ac:cxnSpMkLst>
            <pc:docMk/>
            <pc:sldMk cId="718326511" sldId="2145710022"/>
            <ac:cxnSpMk id="16" creationId="{0E8F8572-3544-EC14-2127-9920A990B1CA}"/>
          </ac:cxnSpMkLst>
        </pc:cxnChg>
        <pc:cxnChg chg="add mod">
          <ac:chgData name="増本智司(Masumoto Satoshi)" userId="191383a8-835e-4e71-b039-484ecbfa37ee" providerId="ADAL" clId="{609DE537-0C1B-4188-B192-8B44F7995173}" dt="2024-11-05T22:25:27.686" v="28529" actId="1037"/>
          <ac:cxnSpMkLst>
            <pc:docMk/>
            <pc:sldMk cId="718326511" sldId="2145710022"/>
            <ac:cxnSpMk id="19" creationId="{486D2BE5-DF66-0E0E-DA9B-764DB426A466}"/>
          </ac:cxnSpMkLst>
        </pc:cxnChg>
      </pc:sldChg>
      <pc:sldChg chg="addSp delSp modSp new mod modClrScheme chgLayout modNotes">
        <pc:chgData name="増本智司(Masumoto Satoshi)" userId="191383a8-835e-4e71-b039-484ecbfa37ee" providerId="ADAL" clId="{609DE537-0C1B-4188-B192-8B44F7995173}" dt="2024-11-28T02:29:05.238" v="41932"/>
        <pc:sldMkLst>
          <pc:docMk/>
          <pc:sldMk cId="1608617085" sldId="2145710023"/>
        </pc:sldMkLst>
        <pc:spChg chg="mod ord">
          <ac:chgData name="増本智司(Masumoto Satoshi)" userId="191383a8-835e-4e71-b039-484ecbfa37ee" providerId="ADAL" clId="{609DE537-0C1B-4188-B192-8B44F7995173}" dt="2024-11-07T06:29:58.435" v="29668" actId="700"/>
          <ac:spMkLst>
            <pc:docMk/>
            <pc:sldMk cId="1608617085" sldId="2145710023"/>
            <ac:spMk id="2" creationId="{D59AC248-0306-65EB-1D7D-200980F5C683}"/>
          </ac:spMkLst>
        </pc:spChg>
        <pc:spChg chg="del mod ord">
          <ac:chgData name="増本智司(Masumoto Satoshi)" userId="191383a8-835e-4e71-b039-484ecbfa37ee" providerId="ADAL" clId="{609DE537-0C1B-4188-B192-8B44F7995173}" dt="2024-11-07T06:29:58.435" v="29668" actId="700"/>
          <ac:spMkLst>
            <pc:docMk/>
            <pc:sldMk cId="1608617085" sldId="2145710023"/>
            <ac:spMk id="3" creationId="{D4B1A572-D334-1CEF-E107-1EB5E92F157F}"/>
          </ac:spMkLst>
        </pc:spChg>
        <pc:spChg chg="add mod ord">
          <ac:chgData name="増本智司(Masumoto Satoshi)" userId="191383a8-835e-4e71-b039-484ecbfa37ee" providerId="ADAL" clId="{609DE537-0C1B-4188-B192-8B44F7995173}" dt="2024-11-07T12:05:11.419" v="30448" actId="113"/>
          <ac:spMkLst>
            <pc:docMk/>
            <pc:sldMk cId="1608617085" sldId="2145710023"/>
            <ac:spMk id="66" creationId="{41C5F203-DD43-32D6-D6AB-CEF6BF17749B}"/>
          </ac:spMkLst>
        </pc:spChg>
        <pc:spChg chg="add mod ord">
          <ac:chgData name="増本智司(Masumoto Satoshi)" userId="191383a8-835e-4e71-b039-484ecbfa37ee" providerId="ADAL" clId="{609DE537-0C1B-4188-B192-8B44F7995173}" dt="2024-11-07T12:10:23.770" v="30468" actId="20577"/>
          <ac:spMkLst>
            <pc:docMk/>
            <pc:sldMk cId="1608617085" sldId="2145710023"/>
            <ac:spMk id="67" creationId="{F426C5CB-835F-AC4C-8618-6F39466F4356}"/>
          </ac:spMkLst>
        </pc:spChg>
        <pc:picChg chg="add mod ord">
          <ac:chgData name="増本智司(Masumoto Satoshi)" userId="191383a8-835e-4e71-b039-484ecbfa37ee" providerId="ADAL" clId="{609DE537-0C1B-4188-B192-8B44F7995173}" dt="2024-11-07T06:22:31.216" v="29601" actId="167"/>
          <ac:picMkLst>
            <pc:docMk/>
            <pc:sldMk cId="1608617085" sldId="2145710023"/>
            <ac:picMk id="5" creationId="{D1036A17-EF5C-32E3-3AE2-B01AB970AD33}"/>
          </ac:picMkLst>
        </pc:picChg>
        <pc:picChg chg="add mod ord">
          <ac:chgData name="増本智司(Masumoto Satoshi)" userId="191383a8-835e-4e71-b039-484ecbfa37ee" providerId="ADAL" clId="{609DE537-0C1B-4188-B192-8B44F7995173}" dt="2024-11-07T06:22:31.216" v="29601" actId="167"/>
          <ac:picMkLst>
            <pc:docMk/>
            <pc:sldMk cId="1608617085" sldId="2145710023"/>
            <ac:picMk id="32" creationId="{45C1C06D-FB3F-2426-9B13-D3F872ECC57B}"/>
          </ac:picMkLst>
        </pc:picChg>
        <pc:picChg chg="add mod ord">
          <ac:chgData name="増本智司(Masumoto Satoshi)" userId="191383a8-835e-4e71-b039-484ecbfa37ee" providerId="ADAL" clId="{609DE537-0C1B-4188-B192-8B44F7995173}" dt="2024-11-07T06:22:31.216" v="29601" actId="167"/>
          <ac:picMkLst>
            <pc:docMk/>
            <pc:sldMk cId="1608617085" sldId="2145710023"/>
            <ac:picMk id="33" creationId="{97248EB6-6C77-E1D0-0E2E-3CB1C0F6177A}"/>
          </ac:picMkLst>
        </pc:picChg>
        <pc:picChg chg="add mod ord">
          <ac:chgData name="増本智司(Masumoto Satoshi)" userId="191383a8-835e-4e71-b039-484ecbfa37ee" providerId="ADAL" clId="{609DE537-0C1B-4188-B192-8B44F7995173}" dt="2024-11-07T06:22:31.216" v="29601" actId="167"/>
          <ac:picMkLst>
            <pc:docMk/>
            <pc:sldMk cId="1608617085" sldId="2145710023"/>
            <ac:picMk id="34" creationId="{DE15871A-C6FB-6C6B-F0D7-064286C58CB5}"/>
          </ac:picMkLst>
        </pc:picChg>
        <pc:picChg chg="add mod">
          <ac:chgData name="増本智司(Masumoto Satoshi)" userId="191383a8-835e-4e71-b039-484ecbfa37ee" providerId="ADAL" clId="{609DE537-0C1B-4188-B192-8B44F7995173}" dt="2024-11-07T06:25:27.820" v="29632" actId="571"/>
          <ac:picMkLst>
            <pc:docMk/>
            <pc:sldMk cId="1608617085" sldId="2145710023"/>
            <ac:picMk id="48" creationId="{D5D9F477-05C7-AB80-C0E7-3DD5DC59AFC8}"/>
          </ac:picMkLst>
        </pc:picChg>
        <pc:cxnChg chg="add mod">
          <ac:chgData name="増本智司(Masumoto Satoshi)" userId="191383a8-835e-4e71-b039-484ecbfa37ee" providerId="ADAL" clId="{609DE537-0C1B-4188-B192-8B44F7995173}" dt="2024-11-07T12:07:07.165" v="30449" actId="208"/>
          <ac:cxnSpMkLst>
            <pc:docMk/>
            <pc:sldMk cId="1608617085" sldId="2145710023"/>
            <ac:cxnSpMk id="7" creationId="{A25780EC-E4E7-8F8F-A977-05DE9BD3CC84}"/>
          </ac:cxnSpMkLst>
        </pc:cxnChg>
        <pc:cxnChg chg="add mod">
          <ac:chgData name="増本智司(Masumoto Satoshi)" userId="191383a8-835e-4e71-b039-484ecbfa37ee" providerId="ADAL" clId="{609DE537-0C1B-4188-B192-8B44F7995173}" dt="2024-11-08T02:48:01.038" v="31438" actId="14100"/>
          <ac:cxnSpMkLst>
            <pc:docMk/>
            <pc:sldMk cId="1608617085" sldId="2145710023"/>
            <ac:cxnSpMk id="9" creationId="{38703368-1880-B3C8-3C6B-8694F67D0782}"/>
          </ac:cxnSpMkLst>
        </pc:cxnChg>
        <pc:cxnChg chg="add mod">
          <ac:chgData name="増本智司(Masumoto Satoshi)" userId="191383a8-835e-4e71-b039-484ecbfa37ee" providerId="ADAL" clId="{609DE537-0C1B-4188-B192-8B44F7995173}" dt="2024-11-08T02:48:29.150" v="31441" actId="14100"/>
          <ac:cxnSpMkLst>
            <pc:docMk/>
            <pc:sldMk cId="1608617085" sldId="2145710023"/>
            <ac:cxnSpMk id="13" creationId="{3B51C160-9F76-3547-8FE3-F98E57F90DFE}"/>
          </ac:cxnSpMkLst>
        </pc:cxnChg>
        <pc:cxnChg chg="add mod">
          <ac:chgData name="増本智司(Masumoto Satoshi)" userId="191383a8-835e-4e71-b039-484ecbfa37ee" providerId="ADAL" clId="{609DE537-0C1B-4188-B192-8B44F7995173}" dt="2024-11-08T02:48:03.650" v="31439" actId="14100"/>
          <ac:cxnSpMkLst>
            <pc:docMk/>
            <pc:sldMk cId="1608617085" sldId="2145710023"/>
            <ac:cxnSpMk id="17" creationId="{0CF8512D-E0D3-BE2D-8ABA-F0F979C52FBC}"/>
          </ac:cxnSpMkLst>
        </pc:cxnChg>
        <pc:cxnChg chg="add mod">
          <ac:chgData name="増本智司(Masumoto Satoshi)" userId="191383a8-835e-4e71-b039-484ecbfa37ee" providerId="ADAL" clId="{609DE537-0C1B-4188-B192-8B44F7995173}" dt="2024-11-08T02:48:26.303" v="31440" actId="14100"/>
          <ac:cxnSpMkLst>
            <pc:docMk/>
            <pc:sldMk cId="1608617085" sldId="2145710023"/>
            <ac:cxnSpMk id="22" creationId="{D8E2CA7D-AAD2-6DED-FED6-664679B4C01E}"/>
          </ac:cxnSpMkLst>
        </pc:cxnChg>
        <pc:cxnChg chg="add del mod">
          <ac:chgData name="増本智司(Masumoto Satoshi)" userId="191383a8-835e-4e71-b039-484ecbfa37ee" providerId="ADAL" clId="{609DE537-0C1B-4188-B192-8B44F7995173}" dt="2024-11-07T10:54:09.983" v="29729" actId="478"/>
          <ac:cxnSpMkLst>
            <pc:docMk/>
            <pc:sldMk cId="1608617085" sldId="2145710023"/>
            <ac:cxnSpMk id="25" creationId="{2B8F3DA7-5A9A-87E7-3D64-A90536123504}"/>
          </ac:cxnSpMkLst>
        </pc:cxnChg>
        <pc:cxnChg chg="add mod">
          <ac:chgData name="増本智司(Masumoto Satoshi)" userId="191383a8-835e-4e71-b039-484ecbfa37ee" providerId="ADAL" clId="{609DE537-0C1B-4188-B192-8B44F7995173}" dt="2024-11-07T12:07:07.165" v="30449" actId="208"/>
          <ac:cxnSpMkLst>
            <pc:docMk/>
            <pc:sldMk cId="1608617085" sldId="2145710023"/>
            <ac:cxnSpMk id="47" creationId="{52F60F1A-6392-7A6B-A12D-2545C706EEAE}"/>
          </ac:cxnSpMkLst>
        </pc:cxnChg>
        <pc:cxnChg chg="add mod">
          <ac:chgData name="増本智司(Masumoto Satoshi)" userId="191383a8-835e-4e71-b039-484ecbfa37ee" providerId="ADAL" clId="{609DE537-0C1B-4188-B192-8B44F7995173}" dt="2024-11-07T06:25:27.820" v="29632" actId="571"/>
          <ac:cxnSpMkLst>
            <pc:docMk/>
            <pc:sldMk cId="1608617085" sldId="2145710023"/>
            <ac:cxnSpMk id="49" creationId="{45E8932E-8C56-E494-91A9-5FD24BC64BC2}"/>
          </ac:cxnSpMkLst>
        </pc:cxnChg>
        <pc:cxnChg chg="add mod">
          <ac:chgData name="増本智司(Masumoto Satoshi)" userId="191383a8-835e-4e71-b039-484ecbfa37ee" providerId="ADAL" clId="{609DE537-0C1B-4188-B192-8B44F7995173}" dt="2024-11-07T12:07:07.165" v="30449" actId="208"/>
          <ac:cxnSpMkLst>
            <pc:docMk/>
            <pc:sldMk cId="1608617085" sldId="2145710023"/>
            <ac:cxnSpMk id="52" creationId="{C06774CB-EB8D-560E-AD54-B1FE287E6591}"/>
          </ac:cxnSpMkLst>
        </pc:cxnChg>
        <pc:cxnChg chg="add mod">
          <ac:chgData name="増本智司(Masumoto Satoshi)" userId="191383a8-835e-4e71-b039-484ecbfa37ee" providerId="ADAL" clId="{609DE537-0C1B-4188-B192-8B44F7995173}" dt="2024-11-07T12:07:11.467" v="30450" actId="208"/>
          <ac:cxnSpMkLst>
            <pc:docMk/>
            <pc:sldMk cId="1608617085" sldId="2145710023"/>
            <ac:cxnSpMk id="58" creationId="{D89B4E85-A135-B7D0-7B3F-D0B9F3677ECF}"/>
          </ac:cxnSpMkLst>
        </pc:cxnChg>
        <pc:cxnChg chg="add mod">
          <ac:chgData name="増本智司(Masumoto Satoshi)" userId="191383a8-835e-4e71-b039-484ecbfa37ee" providerId="ADAL" clId="{609DE537-0C1B-4188-B192-8B44F7995173}" dt="2024-11-07T12:07:22.569" v="30451" actId="208"/>
          <ac:cxnSpMkLst>
            <pc:docMk/>
            <pc:sldMk cId="1608617085" sldId="2145710023"/>
            <ac:cxnSpMk id="61" creationId="{F2B68CF1-955D-1F4A-FDC8-9D461BE678CF}"/>
          </ac:cxnSpMkLst>
        </pc:cxnChg>
        <pc:cxnChg chg="add mod">
          <ac:chgData name="増本智司(Masumoto Satoshi)" userId="191383a8-835e-4e71-b039-484ecbfa37ee" providerId="ADAL" clId="{609DE537-0C1B-4188-B192-8B44F7995173}" dt="2024-11-07T12:07:22.569" v="30451" actId="208"/>
          <ac:cxnSpMkLst>
            <pc:docMk/>
            <pc:sldMk cId="1608617085" sldId="2145710023"/>
            <ac:cxnSpMk id="62" creationId="{328B1D48-B574-0767-DC53-AE11597F0CBC}"/>
          </ac:cxnSpMkLst>
        </pc:cxnChg>
        <pc:cxnChg chg="add mod">
          <ac:chgData name="増本智司(Masumoto Satoshi)" userId="191383a8-835e-4e71-b039-484ecbfa37ee" providerId="ADAL" clId="{609DE537-0C1B-4188-B192-8B44F7995173}" dt="2024-11-07T12:07:22.569" v="30451" actId="208"/>
          <ac:cxnSpMkLst>
            <pc:docMk/>
            <pc:sldMk cId="1608617085" sldId="2145710023"/>
            <ac:cxnSpMk id="63" creationId="{2CDCB52D-2800-13D4-9106-1FD91B0706C4}"/>
          </ac:cxnSpMkLst>
        </pc:cxnChg>
        <pc:cxnChg chg="add mod">
          <ac:chgData name="増本智司(Masumoto Satoshi)" userId="191383a8-835e-4e71-b039-484ecbfa37ee" providerId="ADAL" clId="{609DE537-0C1B-4188-B192-8B44F7995173}" dt="2024-11-07T12:07:22.569" v="30451" actId="208"/>
          <ac:cxnSpMkLst>
            <pc:docMk/>
            <pc:sldMk cId="1608617085" sldId="2145710023"/>
            <ac:cxnSpMk id="73" creationId="{9B068F7D-0159-B615-249D-746A93585C91}"/>
          </ac:cxnSpMkLst>
        </pc:cxnChg>
      </pc:sldChg>
      <pc:sldChg chg="addSp delSp modSp new mod modNotes">
        <pc:chgData name="増本智司(Masumoto Satoshi)" userId="191383a8-835e-4e71-b039-484ecbfa37ee" providerId="ADAL" clId="{609DE537-0C1B-4188-B192-8B44F7995173}" dt="2024-11-28T03:56:09.502" v="41971" actId="1035"/>
        <pc:sldMkLst>
          <pc:docMk/>
          <pc:sldMk cId="1486046598" sldId="2145710024"/>
        </pc:sldMkLst>
        <pc:spChg chg="mod">
          <ac:chgData name="増本智司(Masumoto Satoshi)" userId="191383a8-835e-4e71-b039-484ecbfa37ee" providerId="ADAL" clId="{609DE537-0C1B-4188-B192-8B44F7995173}" dt="2024-11-21T11:55:54.987" v="37139" actId="20577"/>
          <ac:spMkLst>
            <pc:docMk/>
            <pc:sldMk cId="1486046598" sldId="2145710024"/>
            <ac:spMk id="2" creationId="{7F9E4539-2684-9830-D707-12DE9CD81838}"/>
          </ac:spMkLst>
        </pc:spChg>
        <pc:spChg chg="mod ord">
          <ac:chgData name="増本智司(Masumoto Satoshi)" userId="191383a8-835e-4e71-b039-484ecbfa37ee" providerId="ADAL" clId="{609DE537-0C1B-4188-B192-8B44F7995173}" dt="2024-11-21T01:56:40.056" v="36908" actId="20577"/>
          <ac:spMkLst>
            <pc:docMk/>
            <pc:sldMk cId="1486046598" sldId="2145710024"/>
            <ac:spMk id="3" creationId="{2FD62EC2-E58B-E4A2-1CAC-97B2E6B9C8AD}"/>
          </ac:spMkLst>
        </pc:spChg>
        <pc:spChg chg="add mod">
          <ac:chgData name="増本智司(Masumoto Satoshi)" userId="191383a8-835e-4e71-b039-484ecbfa37ee" providerId="ADAL" clId="{609DE537-0C1B-4188-B192-8B44F7995173}" dt="2024-11-17T08:07:15.779" v="35729" actId="208"/>
          <ac:spMkLst>
            <pc:docMk/>
            <pc:sldMk cId="1486046598" sldId="2145710024"/>
            <ac:spMk id="6" creationId="{83309A46-CFB4-472B-7F8C-934C5E18DED3}"/>
          </ac:spMkLst>
        </pc:spChg>
        <pc:spChg chg="add mod">
          <ac:chgData name="増本智司(Masumoto Satoshi)" userId="191383a8-835e-4e71-b039-484ecbfa37ee" providerId="ADAL" clId="{609DE537-0C1B-4188-B192-8B44F7995173}" dt="2024-11-17T08:07:15.779" v="35729" actId="208"/>
          <ac:spMkLst>
            <pc:docMk/>
            <pc:sldMk cId="1486046598" sldId="2145710024"/>
            <ac:spMk id="7" creationId="{CFD51A97-058E-23B1-DE65-145A272DFDAF}"/>
          </ac:spMkLst>
        </pc:spChg>
        <pc:picChg chg="add del mod">
          <ac:chgData name="増本智司(Masumoto Satoshi)" userId="191383a8-835e-4e71-b039-484ecbfa37ee" providerId="ADAL" clId="{609DE537-0C1B-4188-B192-8B44F7995173}" dt="2024-11-13T02:30:31.650" v="32792" actId="478"/>
          <ac:picMkLst>
            <pc:docMk/>
            <pc:sldMk cId="1486046598" sldId="2145710024"/>
            <ac:picMk id="4" creationId="{08DECBEB-B18C-E03C-3A5A-783EE1C1662D}"/>
          </ac:picMkLst>
        </pc:picChg>
        <pc:picChg chg="mod ord">
          <ac:chgData name="増本智司(Masumoto Satoshi)" userId="191383a8-835e-4e71-b039-484ecbfa37ee" providerId="ADAL" clId="{609DE537-0C1B-4188-B192-8B44F7995173}" dt="2024-11-17T23:57:44.376" v="35754" actId="1036"/>
          <ac:picMkLst>
            <pc:docMk/>
            <pc:sldMk cId="1486046598" sldId="2145710024"/>
            <ac:picMk id="4" creationId="{5724EDF1-1B2A-C54E-6D20-B5415AD91A90}"/>
          </ac:picMkLst>
        </pc:picChg>
        <pc:picChg chg="del mod">
          <ac:chgData name="増本智司(Masumoto Satoshi)" userId="191383a8-835e-4e71-b039-484ecbfa37ee" providerId="ADAL" clId="{609DE537-0C1B-4188-B192-8B44F7995173}" dt="2024-11-13T23:59:31.531" v="34920" actId="478"/>
          <ac:picMkLst>
            <pc:docMk/>
            <pc:sldMk cId="1486046598" sldId="2145710024"/>
            <ac:picMk id="5" creationId="{DB63AA59-E77D-638B-D0CB-A76BE1BBA977}"/>
          </ac:picMkLst>
        </pc:picChg>
        <pc:picChg chg="del mod ord">
          <ac:chgData name="増本智司(Masumoto Satoshi)" userId="191383a8-835e-4e71-b039-484ecbfa37ee" providerId="ADAL" clId="{609DE537-0C1B-4188-B192-8B44F7995173}" dt="2024-11-17T23:57:19.906" v="35735" actId="478"/>
          <ac:picMkLst>
            <pc:docMk/>
            <pc:sldMk cId="1486046598" sldId="2145710024"/>
            <ac:picMk id="8" creationId="{740777F8-59B2-2D4F-CD09-6C9CA2A51B38}"/>
          </ac:picMkLst>
        </pc:picChg>
        <pc:picChg chg="add del">
          <ac:chgData name="増本智司(Masumoto Satoshi)" userId="191383a8-835e-4e71-b039-484ecbfa37ee" providerId="ADAL" clId="{609DE537-0C1B-4188-B192-8B44F7995173}" dt="2024-11-18T01:41:33.242" v="36223" actId="22"/>
          <ac:picMkLst>
            <pc:docMk/>
            <pc:sldMk cId="1486046598" sldId="2145710024"/>
            <ac:picMk id="9" creationId="{218E0ABD-27A0-C806-2742-FDD31826E54A}"/>
          </ac:picMkLst>
        </pc:picChg>
        <pc:picChg chg="add del mod">
          <ac:chgData name="増本智司(Masumoto Satoshi)" userId="191383a8-835e-4e71-b039-484ecbfa37ee" providerId="ADAL" clId="{609DE537-0C1B-4188-B192-8B44F7995173}" dt="2024-11-18T01:45:59.661" v="36233" actId="478"/>
          <ac:picMkLst>
            <pc:docMk/>
            <pc:sldMk cId="1486046598" sldId="2145710024"/>
            <ac:picMk id="11" creationId="{B6808A12-21A6-E6B7-526E-28473955678E}"/>
          </ac:picMkLst>
        </pc:picChg>
        <pc:picChg chg="add del">
          <ac:chgData name="増本智司(Masumoto Satoshi)" userId="191383a8-835e-4e71-b039-484ecbfa37ee" providerId="ADAL" clId="{609DE537-0C1B-4188-B192-8B44F7995173}" dt="2024-11-18T01:51:46.215" v="36235" actId="22"/>
          <ac:picMkLst>
            <pc:docMk/>
            <pc:sldMk cId="1486046598" sldId="2145710024"/>
            <ac:picMk id="13" creationId="{C7A0A986-25DE-124C-3C07-21FA90B8B120}"/>
          </ac:picMkLst>
        </pc:picChg>
        <pc:picChg chg="add del mod">
          <ac:chgData name="増本智司(Masumoto Satoshi)" userId="191383a8-835e-4e71-b039-484ecbfa37ee" providerId="ADAL" clId="{609DE537-0C1B-4188-B192-8B44F7995173}" dt="2024-11-21T01:56:33.999" v="36906" actId="478"/>
          <ac:picMkLst>
            <pc:docMk/>
            <pc:sldMk cId="1486046598" sldId="2145710024"/>
            <ac:picMk id="15" creationId="{5DCBB8A9-8E8D-1449-AC99-4EB9B24A0BFC}"/>
          </ac:picMkLst>
        </pc:picChg>
      </pc:sldChg>
      <pc:sldChg chg="addSp delSp modSp add mod ord modNotes">
        <pc:chgData name="増本智司(Masumoto Satoshi)" userId="191383a8-835e-4e71-b039-484ecbfa37ee" providerId="ADAL" clId="{609DE537-0C1B-4188-B192-8B44F7995173}" dt="2024-11-22T08:50:17.934" v="37599" actId="14100"/>
        <pc:sldMkLst>
          <pc:docMk/>
          <pc:sldMk cId="1887263908" sldId="2145710025"/>
        </pc:sldMkLst>
        <pc:spChg chg="mod">
          <ac:chgData name="増本智司(Masumoto Satoshi)" userId="191383a8-835e-4e71-b039-484ecbfa37ee" providerId="ADAL" clId="{609DE537-0C1B-4188-B192-8B44F7995173}" dt="2024-11-21T11:56:17.420" v="37143" actId="20577"/>
          <ac:spMkLst>
            <pc:docMk/>
            <pc:sldMk cId="1887263908" sldId="2145710025"/>
            <ac:spMk id="2" creationId="{7F9E4539-2684-9830-D707-12DE9CD81838}"/>
          </ac:spMkLst>
        </pc:spChg>
        <pc:spChg chg="add del mod">
          <ac:chgData name="増本智司(Masumoto Satoshi)" userId="191383a8-835e-4e71-b039-484ecbfa37ee" providerId="ADAL" clId="{609DE537-0C1B-4188-B192-8B44F7995173}" dt="2024-11-22T08:42:05.595" v="37588" actId="6549"/>
          <ac:spMkLst>
            <pc:docMk/>
            <pc:sldMk cId="1887263908" sldId="2145710025"/>
            <ac:spMk id="3" creationId="{2FD62EC2-E58B-E4A2-1CAC-97B2E6B9C8AD}"/>
          </ac:spMkLst>
        </pc:spChg>
        <pc:spChg chg="add mod">
          <ac:chgData name="増本智司(Masumoto Satoshi)" userId="191383a8-835e-4e71-b039-484ecbfa37ee" providerId="ADAL" clId="{609DE537-0C1B-4188-B192-8B44F7995173}" dt="2024-11-18T01:17:21.033" v="36021"/>
          <ac:spMkLst>
            <pc:docMk/>
            <pc:sldMk cId="1887263908" sldId="2145710025"/>
            <ac:spMk id="5" creationId="{36FC2D09-AE80-774B-E367-61B97F313E51}"/>
          </ac:spMkLst>
        </pc:spChg>
        <pc:spChg chg="add mod">
          <ac:chgData name="増本智司(Masumoto Satoshi)" userId="191383a8-835e-4e71-b039-484ecbfa37ee" providerId="ADAL" clId="{609DE537-0C1B-4188-B192-8B44F7995173}" dt="2024-11-12T23:28:47.749" v="31966"/>
          <ac:spMkLst>
            <pc:docMk/>
            <pc:sldMk cId="1887263908" sldId="2145710025"/>
            <ac:spMk id="6" creationId="{1A2AFAEB-6CDF-D3C3-EBCD-C0FC41571F16}"/>
          </ac:spMkLst>
        </pc:spChg>
        <pc:spChg chg="add mod">
          <ac:chgData name="増本智司(Masumoto Satoshi)" userId="191383a8-835e-4e71-b039-484ecbfa37ee" providerId="ADAL" clId="{609DE537-0C1B-4188-B192-8B44F7995173}" dt="2024-11-12T23:28:47.749" v="31966"/>
          <ac:spMkLst>
            <pc:docMk/>
            <pc:sldMk cId="1887263908" sldId="2145710025"/>
            <ac:spMk id="7" creationId="{CEA931CD-AF16-4CD0-8F40-385F26A9EE5A}"/>
          </ac:spMkLst>
        </pc:spChg>
        <pc:spChg chg="add mod">
          <ac:chgData name="増本智司(Masumoto Satoshi)" userId="191383a8-835e-4e71-b039-484ecbfa37ee" providerId="ADAL" clId="{609DE537-0C1B-4188-B192-8B44F7995173}" dt="2024-11-12T23:28:47.749" v="31966"/>
          <ac:spMkLst>
            <pc:docMk/>
            <pc:sldMk cId="1887263908" sldId="2145710025"/>
            <ac:spMk id="8" creationId="{1A8BC923-1E81-40B2-B2D0-5E8FF7B302B1}"/>
          </ac:spMkLst>
        </pc:spChg>
        <pc:spChg chg="add mod">
          <ac:chgData name="増本智司(Masumoto Satoshi)" userId="191383a8-835e-4e71-b039-484ecbfa37ee" providerId="ADAL" clId="{609DE537-0C1B-4188-B192-8B44F7995173}" dt="2024-11-12T23:28:47.749" v="31966"/>
          <ac:spMkLst>
            <pc:docMk/>
            <pc:sldMk cId="1887263908" sldId="2145710025"/>
            <ac:spMk id="9" creationId="{654B5052-2CDD-44F7-99DF-98AB55CE6B28}"/>
          </ac:spMkLst>
        </pc:spChg>
        <pc:spChg chg="add mod">
          <ac:chgData name="増本智司(Masumoto Satoshi)" userId="191383a8-835e-4e71-b039-484ecbfa37ee" providerId="ADAL" clId="{609DE537-0C1B-4188-B192-8B44F7995173}" dt="2024-11-12T23:28:47.749" v="31966"/>
          <ac:spMkLst>
            <pc:docMk/>
            <pc:sldMk cId="1887263908" sldId="2145710025"/>
            <ac:spMk id="13" creationId="{E61A5156-172F-4DA6-F07D-9D313E7DD4D1}"/>
          </ac:spMkLst>
        </pc:spChg>
        <pc:spChg chg="add mod">
          <ac:chgData name="増本智司(Masumoto Satoshi)" userId="191383a8-835e-4e71-b039-484ecbfa37ee" providerId="ADAL" clId="{609DE537-0C1B-4188-B192-8B44F7995173}" dt="2024-11-12T23:28:47.749" v="31966"/>
          <ac:spMkLst>
            <pc:docMk/>
            <pc:sldMk cId="1887263908" sldId="2145710025"/>
            <ac:spMk id="14" creationId="{7DDF7E39-D2E3-4D6D-9459-37FD9CC2AEFA}"/>
          </ac:spMkLst>
        </pc:spChg>
        <pc:spChg chg="add mod">
          <ac:chgData name="増本智司(Masumoto Satoshi)" userId="191383a8-835e-4e71-b039-484ecbfa37ee" providerId="ADAL" clId="{609DE537-0C1B-4188-B192-8B44F7995173}" dt="2024-11-12T23:28:47.749" v="31966"/>
          <ac:spMkLst>
            <pc:docMk/>
            <pc:sldMk cId="1887263908" sldId="2145710025"/>
            <ac:spMk id="15" creationId="{184577BE-0853-420A-A818-8E1357101CA1}"/>
          </ac:spMkLst>
        </pc:spChg>
        <pc:spChg chg="add mod">
          <ac:chgData name="増本智司(Masumoto Satoshi)" userId="191383a8-835e-4e71-b039-484ecbfa37ee" providerId="ADAL" clId="{609DE537-0C1B-4188-B192-8B44F7995173}" dt="2024-11-12T23:28:47.749" v="31966"/>
          <ac:spMkLst>
            <pc:docMk/>
            <pc:sldMk cId="1887263908" sldId="2145710025"/>
            <ac:spMk id="16" creationId="{307058EF-FCA6-43C3-B89A-FE1D00DE7FFA}"/>
          </ac:spMkLst>
        </pc:spChg>
        <pc:spChg chg="add mod">
          <ac:chgData name="増本智司(Masumoto Satoshi)" userId="191383a8-835e-4e71-b039-484ecbfa37ee" providerId="ADAL" clId="{609DE537-0C1B-4188-B192-8B44F7995173}" dt="2024-11-12T23:28:47.749" v="31966"/>
          <ac:spMkLst>
            <pc:docMk/>
            <pc:sldMk cId="1887263908" sldId="2145710025"/>
            <ac:spMk id="17" creationId="{57BE9B87-7023-4087-96D3-23C530A08D91}"/>
          </ac:spMkLst>
        </pc:spChg>
        <pc:spChg chg="add mod">
          <ac:chgData name="増本智司(Masumoto Satoshi)" userId="191383a8-835e-4e71-b039-484ecbfa37ee" providerId="ADAL" clId="{609DE537-0C1B-4188-B192-8B44F7995173}" dt="2024-11-12T23:28:47.749" v="31966"/>
          <ac:spMkLst>
            <pc:docMk/>
            <pc:sldMk cId="1887263908" sldId="2145710025"/>
            <ac:spMk id="19" creationId="{C9BAAB8D-8C55-F4E4-82C1-8F6E9FD5C0EC}"/>
          </ac:spMkLst>
        </pc:spChg>
        <pc:spChg chg="add mod">
          <ac:chgData name="増本智司(Masumoto Satoshi)" userId="191383a8-835e-4e71-b039-484ecbfa37ee" providerId="ADAL" clId="{609DE537-0C1B-4188-B192-8B44F7995173}" dt="2024-11-12T23:28:47.749" v="31966"/>
          <ac:spMkLst>
            <pc:docMk/>
            <pc:sldMk cId="1887263908" sldId="2145710025"/>
            <ac:spMk id="20" creationId="{DD76E43A-1922-4F2B-84AC-F25EBC18B7D5}"/>
          </ac:spMkLst>
        </pc:spChg>
        <pc:spChg chg="add mod">
          <ac:chgData name="増本智司(Masumoto Satoshi)" userId="191383a8-835e-4e71-b039-484ecbfa37ee" providerId="ADAL" clId="{609DE537-0C1B-4188-B192-8B44F7995173}" dt="2024-11-12T23:28:47.749" v="31966"/>
          <ac:spMkLst>
            <pc:docMk/>
            <pc:sldMk cId="1887263908" sldId="2145710025"/>
            <ac:spMk id="21" creationId="{FDA95CC9-07BD-4D45-BB3B-F4DE26654496}"/>
          </ac:spMkLst>
        </pc:spChg>
        <pc:spChg chg="add del">
          <ac:chgData name="増本智司(Masumoto Satoshi)" userId="191383a8-835e-4e71-b039-484ecbfa37ee" providerId="ADAL" clId="{609DE537-0C1B-4188-B192-8B44F7995173}" dt="2024-11-12T23:30:49.716" v="32016" actId="22"/>
          <ac:spMkLst>
            <pc:docMk/>
            <pc:sldMk cId="1887263908" sldId="2145710025"/>
            <ac:spMk id="27" creationId="{9B3E5CE1-85AE-14A2-D5BD-280B0F460FB6}"/>
          </ac:spMkLst>
        </pc:spChg>
        <pc:spChg chg="add mod">
          <ac:chgData name="増本智司(Masumoto Satoshi)" userId="191383a8-835e-4e71-b039-484ecbfa37ee" providerId="ADAL" clId="{609DE537-0C1B-4188-B192-8B44F7995173}" dt="2024-11-17T08:07:34.063" v="35730" actId="208"/>
          <ac:spMkLst>
            <pc:docMk/>
            <pc:sldMk cId="1887263908" sldId="2145710025"/>
            <ac:spMk id="31" creationId="{C786D661-BD6E-C4F5-A149-2B03132471D2}"/>
          </ac:spMkLst>
        </pc:spChg>
        <pc:spChg chg="add mod">
          <ac:chgData name="増本智司(Masumoto Satoshi)" userId="191383a8-835e-4e71-b039-484ecbfa37ee" providerId="ADAL" clId="{609DE537-0C1B-4188-B192-8B44F7995173}" dt="2024-11-17T08:07:38.662" v="35731" actId="1035"/>
          <ac:spMkLst>
            <pc:docMk/>
            <pc:sldMk cId="1887263908" sldId="2145710025"/>
            <ac:spMk id="32" creationId="{24951122-C40D-C1B0-4DAD-2318D452C24A}"/>
          </ac:spMkLst>
        </pc:spChg>
        <pc:spChg chg="add mod ord">
          <ac:chgData name="増本智司(Masumoto Satoshi)" userId="191383a8-835e-4e71-b039-484ecbfa37ee" providerId="ADAL" clId="{609DE537-0C1B-4188-B192-8B44F7995173}" dt="2024-11-13T23:49:13.790" v="34549"/>
          <ac:spMkLst>
            <pc:docMk/>
            <pc:sldMk cId="1887263908" sldId="2145710025"/>
            <ac:spMk id="33" creationId="{BB821BCE-8537-1741-A66F-51EA6B1D723A}"/>
          </ac:spMkLst>
        </pc:spChg>
        <pc:spChg chg="add mod">
          <ac:chgData name="増本智司(Masumoto Satoshi)" userId="191383a8-835e-4e71-b039-484ecbfa37ee" providerId="ADAL" clId="{609DE537-0C1B-4188-B192-8B44F7995173}" dt="2024-11-13T23:49:40.658" v="34560"/>
          <ac:spMkLst>
            <pc:docMk/>
            <pc:sldMk cId="1887263908" sldId="2145710025"/>
            <ac:spMk id="34" creationId="{5E84D2BC-13F6-FC43-C072-AA586A2C15DC}"/>
          </ac:spMkLst>
        </pc:spChg>
        <pc:spChg chg="add mod">
          <ac:chgData name="増本智司(Masumoto Satoshi)" userId="191383a8-835e-4e71-b039-484ecbfa37ee" providerId="ADAL" clId="{609DE537-0C1B-4188-B192-8B44F7995173}" dt="2024-11-13T23:49:56.143" v="34563"/>
          <ac:spMkLst>
            <pc:docMk/>
            <pc:sldMk cId="1887263908" sldId="2145710025"/>
            <ac:spMk id="35" creationId="{21357DB7-6651-6D4F-52C2-A2B92C7C13D3}"/>
          </ac:spMkLst>
        </pc:spChg>
        <pc:spChg chg="add del mod">
          <ac:chgData name="増本智司(Masumoto Satoshi)" userId="191383a8-835e-4e71-b039-484ecbfa37ee" providerId="ADAL" clId="{609DE537-0C1B-4188-B192-8B44F7995173}" dt="2024-11-18T01:36:14.549" v="36206" actId="478"/>
          <ac:spMkLst>
            <pc:docMk/>
            <pc:sldMk cId="1887263908" sldId="2145710025"/>
            <ac:spMk id="37" creationId="{310D7241-EAD0-DD9D-F490-98A6D79E0339}"/>
          </ac:spMkLst>
        </pc:spChg>
        <pc:graphicFrameChg chg="add mod">
          <ac:chgData name="増本智司(Masumoto Satoshi)" userId="191383a8-835e-4e71-b039-484ecbfa37ee" providerId="ADAL" clId="{609DE537-0C1B-4188-B192-8B44F7995173}" dt="2024-11-12T23:28:47.749" v="31966"/>
          <ac:graphicFrameMkLst>
            <pc:docMk/>
            <pc:sldMk cId="1887263908" sldId="2145710025"/>
            <ac:graphicFrameMk id="4" creationId="{9172CC96-941B-0AE3-B8EA-D1178B9A9FFB}"/>
          </ac:graphicFrameMkLst>
        </pc:graphicFrameChg>
        <pc:picChg chg="add del mod ord">
          <ac:chgData name="増本智司(Masumoto Satoshi)" userId="191383a8-835e-4e71-b039-484ecbfa37ee" providerId="ADAL" clId="{609DE537-0C1B-4188-B192-8B44F7995173}" dt="2024-11-18T01:32:18.423" v="36126" actId="478"/>
          <ac:picMkLst>
            <pc:docMk/>
            <pc:sldMk cId="1887263908" sldId="2145710025"/>
            <ac:picMk id="4" creationId="{249D40B7-219F-FE44-F388-BF4566327228}"/>
          </ac:picMkLst>
        </pc:picChg>
        <pc:picChg chg="add mod">
          <ac:chgData name="増本智司(Masumoto Satoshi)" userId="191383a8-835e-4e71-b039-484ecbfa37ee" providerId="ADAL" clId="{609DE537-0C1B-4188-B192-8B44F7995173}" dt="2024-11-12T23:28:47.749" v="31966"/>
          <ac:picMkLst>
            <pc:docMk/>
            <pc:sldMk cId="1887263908" sldId="2145710025"/>
            <ac:picMk id="5" creationId="{FC621D39-808B-C428-4992-08A10A052F7F}"/>
          </ac:picMkLst>
        </pc:picChg>
        <pc:picChg chg="add mod">
          <ac:chgData name="増本智司(Masumoto Satoshi)" userId="191383a8-835e-4e71-b039-484ecbfa37ee" providerId="ADAL" clId="{609DE537-0C1B-4188-B192-8B44F7995173}" dt="2024-11-22T08:50:17.934" v="37599" actId="14100"/>
          <ac:picMkLst>
            <pc:docMk/>
            <pc:sldMk cId="1887263908" sldId="2145710025"/>
            <ac:picMk id="6" creationId="{4B648646-14F9-06E0-C2D3-65458A6F52E0}"/>
          </ac:picMkLst>
        </pc:picChg>
        <pc:picChg chg="add mod">
          <ac:chgData name="増本智司(Masumoto Satoshi)" userId="191383a8-835e-4e71-b039-484ecbfa37ee" providerId="ADAL" clId="{609DE537-0C1B-4188-B192-8B44F7995173}" dt="2024-11-22T08:50:14.335" v="37598" actId="14100"/>
          <ac:picMkLst>
            <pc:docMk/>
            <pc:sldMk cId="1887263908" sldId="2145710025"/>
            <ac:picMk id="7" creationId="{C679580B-074B-C978-5FEC-9D8691FD7892}"/>
          </ac:picMkLst>
        </pc:picChg>
        <pc:picChg chg="add mod">
          <ac:chgData name="増本智司(Masumoto Satoshi)" userId="191383a8-835e-4e71-b039-484ecbfa37ee" providerId="ADAL" clId="{609DE537-0C1B-4188-B192-8B44F7995173}" dt="2024-11-12T23:28:47.749" v="31966"/>
          <ac:picMkLst>
            <pc:docMk/>
            <pc:sldMk cId="1887263908" sldId="2145710025"/>
            <ac:picMk id="10" creationId="{97B619E3-48A2-4F2D-9ACB-4DF0D6A89B60}"/>
          </ac:picMkLst>
        </pc:picChg>
        <pc:picChg chg="add mod">
          <ac:chgData name="増本智司(Masumoto Satoshi)" userId="191383a8-835e-4e71-b039-484ecbfa37ee" providerId="ADAL" clId="{609DE537-0C1B-4188-B192-8B44F7995173}" dt="2024-11-12T23:28:47.749" v="31966"/>
          <ac:picMkLst>
            <pc:docMk/>
            <pc:sldMk cId="1887263908" sldId="2145710025"/>
            <ac:picMk id="11" creationId="{BCD31B32-0C2A-48EF-8B8C-9E3259A65480}"/>
          </ac:picMkLst>
        </pc:picChg>
        <pc:picChg chg="add mod">
          <ac:chgData name="増本智司(Masumoto Satoshi)" userId="191383a8-835e-4e71-b039-484ecbfa37ee" providerId="ADAL" clId="{609DE537-0C1B-4188-B192-8B44F7995173}" dt="2024-11-12T23:28:47.749" v="31966"/>
          <ac:picMkLst>
            <pc:docMk/>
            <pc:sldMk cId="1887263908" sldId="2145710025"/>
            <ac:picMk id="12" creationId="{D47F0254-0C1E-48DF-B6C5-1A300CE7517A}"/>
          </ac:picMkLst>
        </pc:picChg>
        <pc:picChg chg="add mod">
          <ac:chgData name="増本智司(Masumoto Satoshi)" userId="191383a8-835e-4e71-b039-484ecbfa37ee" providerId="ADAL" clId="{609DE537-0C1B-4188-B192-8B44F7995173}" dt="2024-11-12T23:28:47.749" v="31966"/>
          <ac:picMkLst>
            <pc:docMk/>
            <pc:sldMk cId="1887263908" sldId="2145710025"/>
            <ac:picMk id="18" creationId="{A60B0B57-45B8-43E6-BB2C-1A51B72F4B23}"/>
          </ac:picMkLst>
        </pc:picChg>
        <pc:picChg chg="add mod">
          <ac:chgData name="増本智司(Masumoto Satoshi)" userId="191383a8-835e-4e71-b039-484ecbfa37ee" providerId="ADAL" clId="{609DE537-0C1B-4188-B192-8B44F7995173}" dt="2024-11-12T23:28:47.749" v="31966"/>
          <ac:picMkLst>
            <pc:docMk/>
            <pc:sldMk cId="1887263908" sldId="2145710025"/>
            <ac:picMk id="22" creationId="{D60EB822-0E89-E36F-E2D5-8252BD5327AD}"/>
          </ac:picMkLst>
        </pc:picChg>
        <pc:picChg chg="add mod">
          <ac:chgData name="増本智司(Masumoto Satoshi)" userId="191383a8-835e-4e71-b039-484ecbfa37ee" providerId="ADAL" clId="{609DE537-0C1B-4188-B192-8B44F7995173}" dt="2024-11-12T23:28:47.749" v="31966"/>
          <ac:picMkLst>
            <pc:docMk/>
            <pc:sldMk cId="1887263908" sldId="2145710025"/>
            <ac:picMk id="23" creationId="{195040CD-02FD-4FBF-8E2A-011727203234}"/>
          </ac:picMkLst>
        </pc:picChg>
        <pc:picChg chg="add mod">
          <ac:chgData name="増本智司(Masumoto Satoshi)" userId="191383a8-835e-4e71-b039-484ecbfa37ee" providerId="ADAL" clId="{609DE537-0C1B-4188-B192-8B44F7995173}" dt="2024-11-12T23:28:47.749" v="31966"/>
          <ac:picMkLst>
            <pc:docMk/>
            <pc:sldMk cId="1887263908" sldId="2145710025"/>
            <ac:picMk id="24" creationId="{CF0A8964-2A7E-4A66-AE64-5FC6DB7E2FC0}"/>
          </ac:picMkLst>
        </pc:picChg>
        <pc:picChg chg="del mod">
          <ac:chgData name="増本智司(Masumoto Satoshi)" userId="191383a8-835e-4e71-b039-484ecbfa37ee" providerId="ADAL" clId="{609DE537-0C1B-4188-B192-8B44F7995173}" dt="2024-11-12T23:35:28.610" v="32028" actId="478"/>
          <ac:picMkLst>
            <pc:docMk/>
            <pc:sldMk cId="1887263908" sldId="2145710025"/>
            <ac:picMk id="25" creationId="{F79A56E6-AE24-DE48-2AD1-23471EB1ADA1}"/>
          </ac:picMkLst>
        </pc:picChg>
        <pc:picChg chg="add del mod">
          <ac:chgData name="増本智司(Masumoto Satoshi)" userId="191383a8-835e-4e71-b039-484ecbfa37ee" providerId="ADAL" clId="{609DE537-0C1B-4188-B192-8B44F7995173}" dt="2024-11-13T02:31:43.850" v="32842" actId="478"/>
          <ac:picMkLst>
            <pc:docMk/>
            <pc:sldMk cId="1887263908" sldId="2145710025"/>
            <ac:picMk id="28" creationId="{7A63D51D-4A12-45C3-2D71-45089CC316B8}"/>
          </ac:picMkLst>
        </pc:picChg>
        <pc:picChg chg="add del mod">
          <ac:chgData name="増本智司(Masumoto Satoshi)" userId="191383a8-835e-4e71-b039-484ecbfa37ee" providerId="ADAL" clId="{609DE537-0C1B-4188-B192-8B44F7995173}" dt="2024-11-13T05:07:44.269" v="32844" actId="478"/>
          <ac:picMkLst>
            <pc:docMk/>
            <pc:sldMk cId="1887263908" sldId="2145710025"/>
            <ac:picMk id="29" creationId="{356442DB-7854-D221-2AF4-7C5115AA94EA}"/>
          </ac:picMkLst>
        </pc:picChg>
        <pc:picChg chg="add del mod ord">
          <ac:chgData name="増本智司(Masumoto Satoshi)" userId="191383a8-835e-4e71-b039-484ecbfa37ee" providerId="ADAL" clId="{609DE537-0C1B-4188-B192-8B44F7995173}" dt="2024-11-14T00:00:08.635" v="34945" actId="478"/>
          <ac:picMkLst>
            <pc:docMk/>
            <pc:sldMk cId="1887263908" sldId="2145710025"/>
            <ac:picMk id="30" creationId="{4B437D3D-1BBE-9230-0F1E-0211C96C282C}"/>
          </ac:picMkLst>
        </pc:picChg>
        <pc:picChg chg="add del mod ord">
          <ac:chgData name="増本智司(Masumoto Satoshi)" userId="191383a8-835e-4e71-b039-484ecbfa37ee" providerId="ADAL" clId="{609DE537-0C1B-4188-B192-8B44F7995173}" dt="2024-11-17T23:58:00.024" v="35755" actId="478"/>
          <ac:picMkLst>
            <pc:docMk/>
            <pc:sldMk cId="1887263908" sldId="2145710025"/>
            <ac:picMk id="36" creationId="{3150462A-40E6-D3F2-3C63-482CE3186409}"/>
          </ac:picMkLst>
        </pc:picChg>
      </pc:sldChg>
      <pc:sldChg chg="new del">
        <pc:chgData name="増本智司(Masumoto Satoshi)" userId="191383a8-835e-4e71-b039-484ecbfa37ee" providerId="ADAL" clId="{609DE537-0C1B-4188-B192-8B44F7995173}" dt="2024-11-12T11:59:45.088" v="31946" actId="680"/>
        <pc:sldMkLst>
          <pc:docMk/>
          <pc:sldMk cId="1781816549" sldId="2145710026"/>
        </pc:sldMkLst>
      </pc:sldChg>
      <pc:sldChg chg="modSp add mod modNotes">
        <pc:chgData name="増本智司(Masumoto Satoshi)" userId="191383a8-835e-4e71-b039-484ecbfa37ee" providerId="ADAL" clId="{609DE537-0C1B-4188-B192-8B44F7995173}" dt="2024-11-22T09:42:09.832" v="37708" actId="948"/>
        <pc:sldMkLst>
          <pc:docMk/>
          <pc:sldMk cId="1816341565" sldId="2145710026"/>
        </pc:sldMkLst>
        <pc:spChg chg="mod">
          <ac:chgData name="増本智司(Masumoto Satoshi)" userId="191383a8-835e-4e71-b039-484ecbfa37ee" providerId="ADAL" clId="{609DE537-0C1B-4188-B192-8B44F7995173}" dt="2024-11-21T11:56:50.357" v="37151" actId="20577"/>
          <ac:spMkLst>
            <pc:docMk/>
            <pc:sldMk cId="1816341565" sldId="2145710026"/>
            <ac:spMk id="2" creationId="{7F9E4539-2684-9830-D707-12DE9CD81838}"/>
          </ac:spMkLst>
        </pc:spChg>
        <pc:spChg chg="mod">
          <ac:chgData name="増本智司(Masumoto Satoshi)" userId="191383a8-835e-4e71-b039-484ecbfa37ee" providerId="ADAL" clId="{609DE537-0C1B-4188-B192-8B44F7995173}" dt="2024-11-22T09:42:09.832" v="37708" actId="948"/>
          <ac:spMkLst>
            <pc:docMk/>
            <pc:sldMk cId="1816341565" sldId="2145710026"/>
            <ac:spMk id="3" creationId="{2FD62EC2-E58B-E4A2-1CAC-97B2E6B9C8AD}"/>
          </ac:spMkLst>
        </pc:spChg>
      </pc:sldChg>
      <pc:sldChg chg="addSp delSp modSp add del mod modNotes">
        <pc:chgData name="増本智司(Masumoto Satoshi)" userId="191383a8-835e-4e71-b039-484ecbfa37ee" providerId="ADAL" clId="{609DE537-0C1B-4188-B192-8B44F7995173}" dt="2024-11-20T08:02:29.543" v="36421" actId="2696"/>
        <pc:sldMkLst>
          <pc:docMk/>
          <pc:sldMk cId="3655302763" sldId="2145710026"/>
        </pc:sldMkLst>
        <pc:spChg chg="mod">
          <ac:chgData name="増本智司(Masumoto Satoshi)" userId="191383a8-835e-4e71-b039-484ecbfa37ee" providerId="ADAL" clId="{609DE537-0C1B-4188-B192-8B44F7995173}" dt="2024-11-20T07:57:30.070" v="36401"/>
          <ac:spMkLst>
            <pc:docMk/>
            <pc:sldMk cId="3655302763" sldId="2145710026"/>
            <ac:spMk id="2" creationId="{7F9E4539-2684-9830-D707-12DE9CD81838}"/>
          </ac:spMkLst>
        </pc:spChg>
        <pc:spChg chg="mod">
          <ac:chgData name="増本智司(Masumoto Satoshi)" userId="191383a8-835e-4e71-b039-484ecbfa37ee" providerId="ADAL" clId="{609DE537-0C1B-4188-B192-8B44F7995173}" dt="2024-11-18T01:34:53.210" v="36202" actId="20577"/>
          <ac:spMkLst>
            <pc:docMk/>
            <pc:sldMk cId="3655302763" sldId="2145710026"/>
            <ac:spMk id="3" creationId="{2FD62EC2-E58B-E4A2-1CAC-97B2E6B9C8AD}"/>
          </ac:spMkLst>
        </pc:spChg>
        <pc:spChg chg="add mod">
          <ac:chgData name="増本智司(Masumoto Satoshi)" userId="191383a8-835e-4e71-b039-484ecbfa37ee" providerId="ADAL" clId="{609DE537-0C1B-4188-B192-8B44F7995173}" dt="2024-11-18T01:36:42.186" v="36207" actId="692"/>
          <ac:spMkLst>
            <pc:docMk/>
            <pc:sldMk cId="3655302763" sldId="2145710026"/>
            <ac:spMk id="4" creationId="{F47A8073-780F-B287-3A51-341D423EE71E}"/>
          </ac:spMkLst>
        </pc:spChg>
        <pc:spChg chg="add mod">
          <ac:chgData name="増本智司(Masumoto Satoshi)" userId="191383a8-835e-4e71-b039-484ecbfa37ee" providerId="ADAL" clId="{609DE537-0C1B-4188-B192-8B44F7995173}" dt="2024-11-17T23:58:44.210" v="35770" actId="1037"/>
          <ac:spMkLst>
            <pc:docMk/>
            <pc:sldMk cId="3655302763" sldId="2145710026"/>
            <ac:spMk id="8" creationId="{E883E7EA-0182-C5FE-9FE9-698B46877063}"/>
          </ac:spMkLst>
        </pc:spChg>
        <pc:spChg chg="add del mod">
          <ac:chgData name="増本智司(Masumoto Satoshi)" userId="191383a8-835e-4e71-b039-484ecbfa37ee" providerId="ADAL" clId="{609DE537-0C1B-4188-B192-8B44F7995173}" dt="2024-11-14T00:03:50.330" v="35015" actId="478"/>
          <ac:spMkLst>
            <pc:docMk/>
            <pc:sldMk cId="3655302763" sldId="2145710026"/>
            <ac:spMk id="9" creationId="{BFD68FB1-56E5-FC04-A5BB-27F5CF4CF59C}"/>
          </ac:spMkLst>
        </pc:spChg>
        <pc:spChg chg="add del mod">
          <ac:chgData name="増本智司(Masumoto Satoshi)" userId="191383a8-835e-4e71-b039-484ecbfa37ee" providerId="ADAL" clId="{609DE537-0C1B-4188-B192-8B44F7995173}" dt="2024-11-14T00:03:44.347" v="35014" actId="478"/>
          <ac:spMkLst>
            <pc:docMk/>
            <pc:sldMk cId="3655302763" sldId="2145710026"/>
            <ac:spMk id="10" creationId="{38517849-8A80-38B1-1EA6-551D887DA5E9}"/>
          </ac:spMkLst>
        </pc:spChg>
        <pc:spChg chg="add del mod">
          <ac:chgData name="増本智司(Masumoto Satoshi)" userId="191383a8-835e-4e71-b039-484ecbfa37ee" providerId="ADAL" clId="{609DE537-0C1B-4188-B192-8B44F7995173}" dt="2024-11-14T01:57:28.398" v="35169" actId="21"/>
          <ac:spMkLst>
            <pc:docMk/>
            <pc:sldMk cId="3655302763" sldId="2145710026"/>
            <ac:spMk id="11" creationId="{310D7241-EAD0-DD9D-F490-98A6D79E0339}"/>
          </ac:spMkLst>
        </pc:spChg>
        <pc:spChg chg="add mod">
          <ac:chgData name="増本智司(Masumoto Satoshi)" userId="191383a8-835e-4e71-b039-484ecbfa37ee" providerId="ADAL" clId="{609DE537-0C1B-4188-B192-8B44F7995173}" dt="2024-11-17T23:58:50.697" v="35778" actId="1038"/>
          <ac:spMkLst>
            <pc:docMk/>
            <pc:sldMk cId="3655302763" sldId="2145710026"/>
            <ac:spMk id="12" creationId="{CE817807-860B-FE33-2205-B712A85FEF39}"/>
          </ac:spMkLst>
        </pc:spChg>
        <pc:picChg chg="add del mod">
          <ac:chgData name="増本智司(Masumoto Satoshi)" userId="191383a8-835e-4e71-b039-484ecbfa37ee" providerId="ADAL" clId="{609DE537-0C1B-4188-B192-8B44F7995173}" dt="2024-11-12T23:35:30.209" v="32029" actId="478"/>
          <ac:picMkLst>
            <pc:docMk/>
            <pc:sldMk cId="3655302763" sldId="2145710026"/>
            <ac:picMk id="4" creationId="{387222EA-BE73-BC32-D3DF-6198FB8EE576}"/>
          </ac:picMkLst>
        </pc:picChg>
        <pc:picChg chg="add mod ord">
          <ac:chgData name="増本智司(Masumoto Satoshi)" userId="191383a8-835e-4e71-b039-484ecbfa37ee" providerId="ADAL" clId="{609DE537-0C1B-4188-B192-8B44F7995173}" dt="2024-11-17T23:58:25.024" v="35760" actId="167"/>
          <ac:picMkLst>
            <pc:docMk/>
            <pc:sldMk cId="3655302763" sldId="2145710026"/>
            <ac:picMk id="5" creationId="{4EFA7A5F-7890-51DB-1E35-88D82D726007}"/>
          </ac:picMkLst>
        </pc:picChg>
        <pc:picChg chg="add del mod">
          <ac:chgData name="増本智司(Masumoto Satoshi)" userId="191383a8-835e-4e71-b039-484ecbfa37ee" providerId="ADAL" clId="{609DE537-0C1B-4188-B192-8B44F7995173}" dt="2024-11-13T08:14:55.556" v="32846" actId="478"/>
          <ac:picMkLst>
            <pc:docMk/>
            <pc:sldMk cId="3655302763" sldId="2145710026"/>
            <ac:picMk id="5" creationId="{D6A365C4-6DA8-07E9-19B6-C188B9B25B46}"/>
          </ac:picMkLst>
        </pc:picChg>
        <pc:picChg chg="add del mod ord">
          <ac:chgData name="増本智司(Masumoto Satoshi)" userId="191383a8-835e-4e71-b039-484ecbfa37ee" providerId="ADAL" clId="{609DE537-0C1B-4188-B192-8B44F7995173}" dt="2024-11-14T00:01:01.479" v="34958" actId="478"/>
          <ac:picMkLst>
            <pc:docMk/>
            <pc:sldMk cId="3655302763" sldId="2145710026"/>
            <ac:picMk id="6" creationId="{B9EB52CF-FAAE-8CA7-9F2E-4383E2BEEBFF}"/>
          </ac:picMkLst>
        </pc:picChg>
        <pc:picChg chg="add del mod ord">
          <ac:chgData name="増本智司(Masumoto Satoshi)" userId="191383a8-835e-4e71-b039-484ecbfa37ee" providerId="ADAL" clId="{609DE537-0C1B-4188-B192-8B44F7995173}" dt="2024-11-17T23:58:18.950" v="35758" actId="478"/>
          <ac:picMkLst>
            <pc:docMk/>
            <pc:sldMk cId="3655302763" sldId="2145710026"/>
            <ac:picMk id="7" creationId="{A6130885-44C2-0A11-4D55-10BFD79C5865}"/>
          </ac:picMkLst>
        </pc:picChg>
      </pc:sldChg>
      <pc:sldChg chg="modSp new mod ord modNotes">
        <pc:chgData name="増本智司(Masumoto Satoshi)" userId="191383a8-835e-4e71-b039-484ecbfa37ee" providerId="ADAL" clId="{609DE537-0C1B-4188-B192-8B44F7995173}" dt="2024-11-22T07:32:19.533" v="37514" actId="20577"/>
        <pc:sldMkLst>
          <pc:docMk/>
          <pc:sldMk cId="757175836" sldId="2145710027"/>
        </pc:sldMkLst>
        <pc:spChg chg="mod">
          <ac:chgData name="増本智司(Masumoto Satoshi)" userId="191383a8-835e-4e71-b039-484ecbfa37ee" providerId="ADAL" clId="{609DE537-0C1B-4188-B192-8B44F7995173}" dt="2024-11-22T01:23:53.964" v="37501" actId="20577"/>
          <ac:spMkLst>
            <pc:docMk/>
            <pc:sldMk cId="757175836" sldId="2145710027"/>
            <ac:spMk id="2" creationId="{437EAFB8-7C05-23F9-F37D-07C69CB5C3F5}"/>
          </ac:spMkLst>
        </pc:spChg>
        <pc:spChg chg="mod">
          <ac:chgData name="増本智司(Masumoto Satoshi)" userId="191383a8-835e-4e71-b039-484ecbfa37ee" providerId="ADAL" clId="{609DE537-0C1B-4188-B192-8B44F7995173}" dt="2024-11-22T01:22:32.516" v="37478" actId="1036"/>
          <ac:spMkLst>
            <pc:docMk/>
            <pc:sldMk cId="757175836" sldId="2145710027"/>
            <ac:spMk id="3" creationId="{86B0C384-140F-D4A7-C6F8-B246948DA194}"/>
          </ac:spMkLst>
        </pc:spChg>
      </pc:sldChg>
      <pc:sldChg chg="modSp new del mod modNotes">
        <pc:chgData name="増本智司(Masumoto Satoshi)" userId="191383a8-835e-4e71-b039-484ecbfa37ee" providerId="ADAL" clId="{609DE537-0C1B-4188-B192-8B44F7995173}" dt="2024-11-22T22:21:12.250" v="37723" actId="2696"/>
        <pc:sldMkLst>
          <pc:docMk/>
          <pc:sldMk cId="3998429509" sldId="2145710028"/>
        </pc:sldMkLst>
        <pc:spChg chg="mod">
          <ac:chgData name="増本智司(Masumoto Satoshi)" userId="191383a8-835e-4e71-b039-484ecbfa37ee" providerId="ADAL" clId="{609DE537-0C1B-4188-B192-8B44F7995173}" dt="2024-11-15T11:42:29.873" v="35459" actId="6549"/>
          <ac:spMkLst>
            <pc:docMk/>
            <pc:sldMk cId="3998429509" sldId="2145710028"/>
            <ac:spMk id="2" creationId="{E29ACD93-5465-BB78-4E6E-5B3D1DF0B876}"/>
          </ac:spMkLst>
        </pc:spChg>
      </pc:sldChg>
      <pc:sldChg chg="addSp modSp new del mod modNotes">
        <pc:chgData name="増本智司(Masumoto Satoshi)" userId="191383a8-835e-4e71-b039-484ecbfa37ee" providerId="ADAL" clId="{609DE537-0C1B-4188-B192-8B44F7995173}" dt="2024-11-22T22:30:33.432" v="37786" actId="47"/>
        <pc:sldMkLst>
          <pc:docMk/>
          <pc:sldMk cId="311413254" sldId="2145710029"/>
        </pc:sldMkLst>
        <pc:spChg chg="mod">
          <ac:chgData name="増本智司(Masumoto Satoshi)" userId="191383a8-835e-4e71-b039-484ecbfa37ee" providerId="ADAL" clId="{609DE537-0C1B-4188-B192-8B44F7995173}" dt="2024-11-15T11:42:41.182" v="35474" actId="20577"/>
          <ac:spMkLst>
            <pc:docMk/>
            <pc:sldMk cId="311413254" sldId="2145710029"/>
            <ac:spMk id="2" creationId="{802280B0-26DA-ECA5-F548-9FC694E83F71}"/>
          </ac:spMkLst>
        </pc:spChg>
        <pc:picChg chg="add mod">
          <ac:chgData name="増本智司(Masumoto Satoshi)" userId="191383a8-835e-4e71-b039-484ecbfa37ee" providerId="ADAL" clId="{609DE537-0C1B-4188-B192-8B44F7995173}" dt="2024-11-22T22:22:12.309" v="37727" actId="1076"/>
          <ac:picMkLst>
            <pc:docMk/>
            <pc:sldMk cId="311413254" sldId="2145710029"/>
            <ac:picMk id="5" creationId="{EFC048C3-E4E9-4B75-50B5-CB96D6120BF4}"/>
          </ac:picMkLst>
        </pc:picChg>
      </pc:sldChg>
      <pc:sldChg chg="addSp delSp modSp new mod modNotes">
        <pc:chgData name="増本智司(Masumoto Satoshi)" userId="191383a8-835e-4e71-b039-484ecbfa37ee" providerId="ADAL" clId="{609DE537-0C1B-4188-B192-8B44F7995173}" dt="2024-11-28T03:55:46.214" v="41942" actId="404"/>
        <pc:sldMkLst>
          <pc:docMk/>
          <pc:sldMk cId="415361039" sldId="2145710030"/>
        </pc:sldMkLst>
        <pc:spChg chg="mod">
          <ac:chgData name="増本智司(Masumoto Satoshi)" userId="191383a8-835e-4e71-b039-484ecbfa37ee" providerId="ADAL" clId="{609DE537-0C1B-4188-B192-8B44F7995173}" dt="2024-11-20T12:32:10.937" v="36875" actId="20577"/>
          <ac:spMkLst>
            <pc:docMk/>
            <pc:sldMk cId="415361039" sldId="2145710030"/>
            <ac:spMk id="2" creationId="{6CBC2E09-C699-29EB-55C9-9CA23B09AB8F}"/>
          </ac:spMkLst>
        </pc:spChg>
        <pc:spChg chg="del mod">
          <ac:chgData name="増本智司(Masumoto Satoshi)" userId="191383a8-835e-4e71-b039-484ecbfa37ee" providerId="ADAL" clId="{609DE537-0C1B-4188-B192-8B44F7995173}" dt="2024-11-21T01:44:02.507" v="36884" actId="478"/>
          <ac:spMkLst>
            <pc:docMk/>
            <pc:sldMk cId="415361039" sldId="2145710030"/>
            <ac:spMk id="3" creationId="{90094CE3-81AF-D561-62CB-5897A7155B2B}"/>
          </ac:spMkLst>
        </pc:spChg>
        <pc:spChg chg="add del mod">
          <ac:chgData name="増本智司(Masumoto Satoshi)" userId="191383a8-835e-4e71-b039-484ecbfa37ee" providerId="ADAL" clId="{609DE537-0C1B-4188-B192-8B44F7995173}" dt="2024-11-21T05:36:48.824" v="37072" actId="478"/>
          <ac:spMkLst>
            <pc:docMk/>
            <pc:sldMk cId="415361039" sldId="2145710030"/>
            <ac:spMk id="4" creationId="{D512633A-C73F-1130-C985-2C22FE82626B}"/>
          </ac:spMkLst>
        </pc:spChg>
        <pc:spChg chg="add 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8" creationId="{B2D310EE-2093-463B-B44A-1592FC27B731}"/>
          </ac:spMkLst>
        </pc:spChg>
        <pc:spChg chg="add 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9" creationId="{04B562D5-58F3-4528-9747-FC9BD915C898}"/>
          </ac:spMkLst>
        </pc:spChg>
        <pc:spChg chg="add 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10" creationId="{D7AB6666-1A87-47C7-92FC-541181357EDC}"/>
          </ac:spMkLst>
        </pc:spChg>
        <pc:spChg chg="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12" creationId="{E1FB819B-0E4C-27E7-E360-962B44E2AE2D}"/>
          </ac:spMkLst>
        </pc:spChg>
        <pc:spChg chg="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13" creationId="{BE1C3417-7005-49BC-A68A-9ECD4976D9F5}"/>
          </ac:spMkLst>
        </pc:spChg>
        <pc:spChg chg="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15" creationId="{F896D2A9-2DA7-28D2-B011-C94FB99DBE85}"/>
          </ac:spMkLst>
        </pc:spChg>
        <pc:spChg chg="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16" creationId="{0C903A65-18C2-4D99-9BD9-C3E3E10BF11F}"/>
          </ac:spMkLst>
        </pc:spChg>
        <pc:spChg chg="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17" creationId="{B238584A-6E46-43EB-8BEF-937C159E55DF}"/>
          </ac:spMkLst>
        </pc:spChg>
        <pc:spChg chg="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18" creationId="{15B88C6D-3825-9DCC-D497-52C4B623243D}"/>
          </ac:spMkLst>
        </pc:spChg>
        <pc:spChg chg="add 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19" creationId="{EE514D5A-D302-4782-B059-E904A44FC92E}"/>
          </ac:spMkLst>
        </pc:spChg>
        <pc:spChg chg="add 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20" creationId="{B4B31DA6-E314-4890-9693-CBBBEC94A0FA}"/>
          </ac:spMkLst>
        </pc:spChg>
        <pc:spChg chg="add 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21" creationId="{FEFEA030-9D92-4C1E-BDB1-2E7B343A4F8F}"/>
          </ac:spMkLst>
        </pc:spChg>
        <pc:spChg chg="add 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22" creationId="{53507B54-7E42-4D7D-9D6D-454D57FCCAE9}"/>
          </ac:spMkLst>
        </pc:spChg>
        <pc:spChg chg="add 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23" creationId="{E209938C-EA0C-48E2-A275-9DFFFE12CE68}"/>
          </ac:spMkLst>
        </pc:spChg>
        <pc:spChg chg="add 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24" creationId="{C2947F09-B4C9-4FB8-9C2B-38D57E62609A}"/>
          </ac:spMkLst>
        </pc:spChg>
        <pc:spChg chg="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26" creationId="{C287D1C1-6750-D7F8-B8B9-C73E58B65F8F}"/>
          </ac:spMkLst>
        </pc:spChg>
        <pc:spChg chg="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27" creationId="{ADE9CD17-F812-7944-CC27-94AE093479A6}"/>
          </ac:spMkLst>
        </pc:spChg>
        <pc:spChg chg="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28" creationId="{FC5DB033-BA2C-071B-0F08-1034EE884DA7}"/>
          </ac:spMkLst>
        </pc:spChg>
        <pc:spChg chg="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29" creationId="{C4CB9413-011B-BE9E-4AA9-BB4F332CAB7B}"/>
          </ac:spMkLst>
        </pc:spChg>
        <pc:spChg chg="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31" creationId="{691B131F-33BE-E5EA-2361-E52C8DD12549}"/>
          </ac:spMkLst>
        </pc:spChg>
        <pc:spChg chg="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32" creationId="{A4708B33-A6F4-5AA3-ECC3-4672E5D588DC}"/>
          </ac:spMkLst>
        </pc:spChg>
        <pc:spChg chg="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33" creationId="{B78A3926-81DC-1BF9-FE65-3BEF3699AA4B}"/>
          </ac:spMkLst>
        </pc:spChg>
        <pc:spChg chg="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34" creationId="{4BFE7AF1-5DC6-2CE3-1074-CAE15988412D}"/>
          </ac:spMkLst>
        </pc:spChg>
        <pc:spChg chg="add 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35" creationId="{4BCC7767-408E-4A61-8843-328B10FD3CF0}"/>
          </ac:spMkLst>
        </pc:spChg>
        <pc:spChg chg="add 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36" creationId="{594E9633-8630-4FC7-9F56-3D4835DF5F73}"/>
          </ac:spMkLst>
        </pc:spChg>
        <pc:spChg chg="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42" creationId="{1CE782E1-8FB1-EE35-8A10-71725F7077A8}"/>
          </ac:spMkLst>
        </pc:spChg>
        <pc:spChg chg="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43" creationId="{466408E6-4E68-524B-3B04-70AD7E5D230A}"/>
          </ac:spMkLst>
        </pc:spChg>
        <pc:spChg chg="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44" creationId="{09D8B10F-A6EC-1046-DE2E-8D4270A4FF64}"/>
          </ac:spMkLst>
        </pc:spChg>
        <pc:spChg chg="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45" creationId="{3F0EB7F7-50AE-BE99-C1D9-20DB0054111A}"/>
          </ac:spMkLst>
        </pc:spChg>
        <pc:spChg chg="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47" creationId="{2E9F8093-069D-014C-DB3C-07D0F31DDC29}"/>
          </ac:spMkLst>
        </pc:spChg>
        <pc:spChg chg="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48" creationId="{B3EE4DC1-F769-2B4C-1E77-AD58F1B8A2BD}"/>
          </ac:spMkLst>
        </pc:spChg>
        <pc:spChg chg="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49" creationId="{2A1546A6-2D6A-6862-9622-2806EF8AB858}"/>
          </ac:spMkLst>
        </pc:spChg>
        <pc:spChg chg="mod">
          <ac:chgData name="増本智司(Masumoto Satoshi)" userId="191383a8-835e-4e71-b039-484ecbfa37ee" providerId="ADAL" clId="{609DE537-0C1B-4188-B192-8B44F7995173}" dt="2024-11-21T01:53:52.225" v="36887"/>
          <ac:spMkLst>
            <pc:docMk/>
            <pc:sldMk cId="415361039" sldId="2145710030"/>
            <ac:spMk id="50" creationId="{611287BF-A71D-CEE1-739F-A6F761187BA3}"/>
          </ac:spMkLst>
        </pc:spChg>
        <pc:grpChg chg="add mod">
          <ac:chgData name="増本智司(Masumoto Satoshi)" userId="191383a8-835e-4e71-b039-484ecbfa37ee" providerId="ADAL" clId="{609DE537-0C1B-4188-B192-8B44F7995173}" dt="2024-11-21T01:53:52.225" v="36887"/>
          <ac:grpSpMkLst>
            <pc:docMk/>
            <pc:sldMk cId="415361039" sldId="2145710030"/>
            <ac:grpSpMk id="11" creationId="{BF2E3DC3-68C7-2489-CCA7-EE291636EF26}"/>
          </ac:grpSpMkLst>
        </pc:grpChg>
        <pc:grpChg chg="add mod">
          <ac:chgData name="増本智司(Masumoto Satoshi)" userId="191383a8-835e-4e71-b039-484ecbfa37ee" providerId="ADAL" clId="{609DE537-0C1B-4188-B192-8B44F7995173}" dt="2024-11-21T01:53:52.225" v="36887"/>
          <ac:grpSpMkLst>
            <pc:docMk/>
            <pc:sldMk cId="415361039" sldId="2145710030"/>
            <ac:grpSpMk id="14" creationId="{20D864FE-0784-AC7E-F675-F9263E443856}"/>
          </ac:grpSpMkLst>
        </pc:grpChg>
        <pc:grpChg chg="add mod">
          <ac:chgData name="増本智司(Masumoto Satoshi)" userId="191383a8-835e-4e71-b039-484ecbfa37ee" providerId="ADAL" clId="{609DE537-0C1B-4188-B192-8B44F7995173}" dt="2024-11-21T01:53:52.225" v="36887"/>
          <ac:grpSpMkLst>
            <pc:docMk/>
            <pc:sldMk cId="415361039" sldId="2145710030"/>
            <ac:grpSpMk id="25" creationId="{7B27DC8F-93D5-CE88-791B-A91B99D48F2D}"/>
          </ac:grpSpMkLst>
        </pc:grpChg>
        <pc:grpChg chg="add mod">
          <ac:chgData name="増本智司(Masumoto Satoshi)" userId="191383a8-835e-4e71-b039-484ecbfa37ee" providerId="ADAL" clId="{609DE537-0C1B-4188-B192-8B44F7995173}" dt="2024-11-21T01:53:52.225" v="36887"/>
          <ac:grpSpMkLst>
            <pc:docMk/>
            <pc:sldMk cId="415361039" sldId="2145710030"/>
            <ac:grpSpMk id="30" creationId="{43DFC737-778F-73C5-7564-A15E7A64C1B2}"/>
          </ac:grpSpMkLst>
        </pc:grpChg>
        <pc:grpChg chg="add mod">
          <ac:chgData name="増本智司(Masumoto Satoshi)" userId="191383a8-835e-4e71-b039-484ecbfa37ee" providerId="ADAL" clId="{609DE537-0C1B-4188-B192-8B44F7995173}" dt="2024-11-21T01:53:52.225" v="36887"/>
          <ac:grpSpMkLst>
            <pc:docMk/>
            <pc:sldMk cId="415361039" sldId="2145710030"/>
            <ac:grpSpMk id="41" creationId="{4357EEAC-38ED-199B-2252-2C9970C172AC}"/>
          </ac:grpSpMkLst>
        </pc:grpChg>
        <pc:grpChg chg="add mod">
          <ac:chgData name="増本智司(Masumoto Satoshi)" userId="191383a8-835e-4e71-b039-484ecbfa37ee" providerId="ADAL" clId="{609DE537-0C1B-4188-B192-8B44F7995173}" dt="2024-11-21T01:53:52.225" v="36887"/>
          <ac:grpSpMkLst>
            <pc:docMk/>
            <pc:sldMk cId="415361039" sldId="2145710030"/>
            <ac:grpSpMk id="46" creationId="{BA03D439-33EC-CDC9-897B-2A0276886A7D}"/>
          </ac:grpSpMkLst>
        </pc:grpChg>
        <pc:graphicFrameChg chg="add mod">
          <ac:chgData name="増本智司(Masumoto Satoshi)" userId="191383a8-835e-4e71-b039-484ecbfa37ee" providerId="ADAL" clId="{609DE537-0C1B-4188-B192-8B44F7995173}" dt="2024-11-21T01:53:40.920" v="36886"/>
          <ac:graphicFrameMkLst>
            <pc:docMk/>
            <pc:sldMk cId="415361039" sldId="2145710030"/>
            <ac:graphicFrameMk id="7" creationId="{103EC7DE-C5C4-AADB-62C0-69E14429E4AD}"/>
          </ac:graphicFrameMkLst>
        </pc:graphicFrameChg>
        <pc:picChg chg="del">
          <ac:chgData name="増本智司(Masumoto Satoshi)" userId="191383a8-835e-4e71-b039-484ecbfa37ee" providerId="ADAL" clId="{609DE537-0C1B-4188-B192-8B44F7995173}" dt="2024-11-21T01:53:32.843" v="36885" actId="478"/>
          <ac:picMkLst>
            <pc:docMk/>
            <pc:sldMk cId="415361039" sldId="2145710030"/>
            <ac:picMk id="5" creationId="{463588EE-53A6-ACEB-2F3C-8EC32B5C03C8}"/>
          </ac:picMkLst>
        </pc:picChg>
        <pc:picChg chg="add del mod">
          <ac:chgData name="増本智司(Masumoto Satoshi)" userId="191383a8-835e-4e71-b039-484ecbfa37ee" providerId="ADAL" clId="{609DE537-0C1B-4188-B192-8B44F7995173}" dt="2024-11-20T23:05:07.019" v="36883" actId="478"/>
          <ac:picMkLst>
            <pc:docMk/>
            <pc:sldMk cId="415361039" sldId="2145710030"/>
            <ac:picMk id="6" creationId="{1AA4EE24-31A2-1186-326F-7899F5895F9A}"/>
          </ac:picMkLst>
        </pc:picChg>
        <pc:picChg chg="add mod">
          <ac:chgData name="増本智司(Masumoto Satoshi)" userId="191383a8-835e-4e71-b039-484ecbfa37ee" providerId="ADAL" clId="{609DE537-0C1B-4188-B192-8B44F7995173}" dt="2024-11-21T01:53:52.225" v="36887"/>
          <ac:picMkLst>
            <pc:docMk/>
            <pc:sldMk cId="415361039" sldId="2145710030"/>
            <ac:picMk id="37" creationId="{544E51CC-F58A-405B-8B01-6CD5C102CAB4}"/>
          </ac:picMkLst>
        </pc:picChg>
        <pc:picChg chg="add mod">
          <ac:chgData name="増本智司(Masumoto Satoshi)" userId="191383a8-835e-4e71-b039-484ecbfa37ee" providerId="ADAL" clId="{609DE537-0C1B-4188-B192-8B44F7995173}" dt="2024-11-21T01:53:52.225" v="36887"/>
          <ac:picMkLst>
            <pc:docMk/>
            <pc:sldMk cId="415361039" sldId="2145710030"/>
            <ac:picMk id="38" creationId="{4001A738-8883-46D9-9478-75E675AF7EA2}"/>
          </ac:picMkLst>
        </pc:picChg>
        <pc:picChg chg="add mod">
          <ac:chgData name="増本智司(Masumoto Satoshi)" userId="191383a8-835e-4e71-b039-484ecbfa37ee" providerId="ADAL" clId="{609DE537-0C1B-4188-B192-8B44F7995173}" dt="2024-11-21T01:53:52.225" v="36887"/>
          <ac:picMkLst>
            <pc:docMk/>
            <pc:sldMk cId="415361039" sldId="2145710030"/>
            <ac:picMk id="39" creationId="{4E15FCCA-6A0F-7234-72E4-DACFEE67B41F}"/>
          </ac:picMkLst>
        </pc:picChg>
        <pc:picChg chg="add mod">
          <ac:chgData name="増本智司(Masumoto Satoshi)" userId="191383a8-835e-4e71-b039-484ecbfa37ee" providerId="ADAL" clId="{609DE537-0C1B-4188-B192-8B44F7995173}" dt="2024-11-21T01:53:52.225" v="36887"/>
          <ac:picMkLst>
            <pc:docMk/>
            <pc:sldMk cId="415361039" sldId="2145710030"/>
            <ac:picMk id="40" creationId="{E85A1023-2660-31F3-AF86-C6A617EE255A}"/>
          </ac:picMkLst>
        </pc:picChg>
        <pc:picChg chg="del mod">
          <ac:chgData name="増本智司(Masumoto Satoshi)" userId="191383a8-835e-4e71-b039-484ecbfa37ee" providerId="ADAL" clId="{609DE537-0C1B-4188-B192-8B44F7995173}" dt="2024-11-21T02:06:55.724" v="36916" actId="478"/>
          <ac:picMkLst>
            <pc:docMk/>
            <pc:sldMk cId="415361039" sldId="2145710030"/>
            <ac:picMk id="51" creationId="{4FCA886D-AC58-BA15-58B5-004BFC2DE38D}"/>
          </ac:picMkLst>
        </pc:picChg>
        <pc:picChg chg="add del mod">
          <ac:chgData name="増本智司(Masumoto Satoshi)" userId="191383a8-835e-4e71-b039-484ecbfa37ee" providerId="ADAL" clId="{609DE537-0C1B-4188-B192-8B44F7995173}" dt="2024-11-21T05:36:48.824" v="37072" actId="478"/>
          <ac:picMkLst>
            <pc:docMk/>
            <pc:sldMk cId="415361039" sldId="2145710030"/>
            <ac:picMk id="52" creationId="{67AB11C4-8A1D-1412-2CFD-B53B77F9486F}"/>
          </ac:picMkLst>
        </pc:picChg>
        <pc:picChg chg="mod">
          <ac:chgData name="増本智司(Masumoto Satoshi)" userId="191383a8-835e-4e71-b039-484ecbfa37ee" providerId="ADAL" clId="{609DE537-0C1B-4188-B192-8B44F7995173}" dt="2024-11-21T02:07:29.719" v="36953" actId="1038"/>
          <ac:picMkLst>
            <pc:docMk/>
            <pc:sldMk cId="415361039" sldId="2145710030"/>
            <ac:picMk id="53" creationId="{3E6810DC-8E72-162C-34E9-1424A5455EE4}"/>
          </ac:picMkLst>
        </pc:picChg>
      </pc:sldChg>
      <pc:sldChg chg="delSp modSp add del mod">
        <pc:chgData name="増本智司(Masumoto Satoshi)" userId="191383a8-835e-4e71-b039-484ecbfa37ee" providerId="ADAL" clId="{609DE537-0C1B-4188-B192-8B44F7995173}" dt="2024-11-20T08:01:28.042" v="36417" actId="2696"/>
        <pc:sldMkLst>
          <pc:docMk/>
          <pc:sldMk cId="1365961105" sldId="2145710031"/>
        </pc:sldMkLst>
        <pc:spChg chg="mod">
          <ac:chgData name="増本智司(Masumoto Satoshi)" userId="191383a8-835e-4e71-b039-484ecbfa37ee" providerId="ADAL" clId="{609DE537-0C1B-4188-B192-8B44F7995173}" dt="2024-11-20T07:57:24.535" v="36400"/>
          <ac:spMkLst>
            <pc:docMk/>
            <pc:sldMk cId="1365961105" sldId="2145710031"/>
            <ac:spMk id="2" creationId="{7F9E4539-2684-9830-D707-12DE9CD81838}"/>
          </ac:spMkLst>
        </pc:spChg>
        <pc:spChg chg="mod">
          <ac:chgData name="増本智司(Masumoto Satoshi)" userId="191383a8-835e-4e71-b039-484ecbfa37ee" providerId="ADAL" clId="{609DE537-0C1B-4188-B192-8B44F7995173}" dt="2024-11-18T01:38:00.917" v="36220" actId="27636"/>
          <ac:spMkLst>
            <pc:docMk/>
            <pc:sldMk cId="1365961105" sldId="2145710031"/>
            <ac:spMk id="3" creationId="{2FD62EC2-E58B-E4A2-1CAC-97B2E6B9C8AD}"/>
          </ac:spMkLst>
        </pc:spChg>
        <pc:spChg chg="del">
          <ac:chgData name="増本智司(Masumoto Satoshi)" userId="191383a8-835e-4e71-b039-484ecbfa37ee" providerId="ADAL" clId="{609DE537-0C1B-4188-B192-8B44F7995173}" dt="2024-11-18T01:36:09.016" v="36205" actId="478"/>
          <ac:spMkLst>
            <pc:docMk/>
            <pc:sldMk cId="1365961105" sldId="2145710031"/>
            <ac:spMk id="31" creationId="{C786D661-BD6E-C4F5-A149-2B03132471D2}"/>
          </ac:spMkLst>
        </pc:spChg>
        <pc:spChg chg="del">
          <ac:chgData name="増本智司(Masumoto Satoshi)" userId="191383a8-835e-4e71-b039-484ecbfa37ee" providerId="ADAL" clId="{609DE537-0C1B-4188-B192-8B44F7995173}" dt="2024-11-18T01:36:05.832" v="36204" actId="478"/>
          <ac:spMkLst>
            <pc:docMk/>
            <pc:sldMk cId="1365961105" sldId="2145710031"/>
            <ac:spMk id="32" creationId="{24951122-C40D-C1B0-4DAD-2318D452C24A}"/>
          </ac:spMkLst>
        </pc:spChg>
      </pc:sldChg>
      <pc:sldChg chg="addSp modSp add mod modNotes">
        <pc:chgData name="増本智司(Masumoto Satoshi)" userId="191383a8-835e-4e71-b039-484ecbfa37ee" providerId="ADAL" clId="{609DE537-0C1B-4188-B192-8B44F7995173}" dt="2024-11-22T09:31:02.312" v="37696" actId="1035"/>
        <pc:sldMkLst>
          <pc:docMk/>
          <pc:sldMk cId="4280019235" sldId="2145710031"/>
        </pc:sldMkLst>
        <pc:spChg chg="mod">
          <ac:chgData name="増本智司(Masumoto Satoshi)" userId="191383a8-835e-4e71-b039-484ecbfa37ee" providerId="ADAL" clId="{609DE537-0C1B-4188-B192-8B44F7995173}" dt="2024-11-21T11:56:37.484" v="37147" actId="20577"/>
          <ac:spMkLst>
            <pc:docMk/>
            <pc:sldMk cId="4280019235" sldId="2145710031"/>
            <ac:spMk id="2" creationId="{7F9E4539-2684-9830-D707-12DE9CD81838}"/>
          </ac:spMkLst>
        </pc:spChg>
        <pc:spChg chg="mod">
          <ac:chgData name="増本智司(Masumoto Satoshi)" userId="191383a8-835e-4e71-b039-484ecbfa37ee" providerId="ADAL" clId="{609DE537-0C1B-4188-B192-8B44F7995173}" dt="2024-11-22T09:16:52.986" v="37654" actId="20577"/>
          <ac:spMkLst>
            <pc:docMk/>
            <pc:sldMk cId="4280019235" sldId="2145710031"/>
            <ac:spMk id="3" creationId="{2FD62EC2-E58B-E4A2-1CAC-97B2E6B9C8AD}"/>
          </ac:spMkLst>
        </pc:spChg>
        <pc:spChg chg="add mod">
          <ac:chgData name="増本智司(Masumoto Satoshi)" userId="191383a8-835e-4e71-b039-484ecbfa37ee" providerId="ADAL" clId="{609DE537-0C1B-4188-B192-8B44F7995173}" dt="2024-11-22T09:31:02.312" v="37696" actId="1035"/>
          <ac:spMkLst>
            <pc:docMk/>
            <pc:sldMk cId="4280019235" sldId="2145710031"/>
            <ac:spMk id="5" creationId="{348D8AE3-BEDB-CFED-FB6D-EA2E81E6069A}"/>
          </ac:spMkLst>
        </pc:spChg>
        <pc:picChg chg="ord">
          <ac:chgData name="増本智司(Masumoto Satoshi)" userId="191383a8-835e-4e71-b039-484ecbfa37ee" providerId="ADAL" clId="{609DE537-0C1B-4188-B192-8B44F7995173}" dt="2024-11-22T09:30:39.448" v="37682" actId="167"/>
          <ac:picMkLst>
            <pc:docMk/>
            <pc:sldMk cId="4280019235" sldId="2145710031"/>
            <ac:picMk id="4" creationId="{249D40B7-219F-FE44-F388-BF4566327228}"/>
          </ac:picMkLst>
        </pc:picChg>
        <pc:picChg chg="add mod ord">
          <ac:chgData name="増本智司(Masumoto Satoshi)" userId="191383a8-835e-4e71-b039-484ecbfa37ee" providerId="ADAL" clId="{609DE537-0C1B-4188-B192-8B44F7995173}" dt="2024-11-22T09:31:02.312" v="37696" actId="1035"/>
          <ac:picMkLst>
            <pc:docMk/>
            <pc:sldMk cId="4280019235" sldId="2145710031"/>
            <ac:picMk id="7" creationId="{24353AFD-6ABD-8B0E-41C8-B865DD9D6CD7}"/>
          </ac:picMkLst>
        </pc:picChg>
        <pc:picChg chg="add mod">
          <ac:chgData name="増本智司(Masumoto Satoshi)" userId="191383a8-835e-4e71-b039-484ecbfa37ee" providerId="ADAL" clId="{609DE537-0C1B-4188-B192-8B44F7995173}" dt="2024-11-22T09:31:02.312" v="37696" actId="1035"/>
          <ac:picMkLst>
            <pc:docMk/>
            <pc:sldMk cId="4280019235" sldId="2145710031"/>
            <ac:picMk id="9" creationId="{F80465DF-E89C-E487-97D1-9DB28CE8BA7E}"/>
          </ac:picMkLst>
        </pc:picChg>
      </pc:sldChg>
      <pc:sldChg chg="add del">
        <pc:chgData name="増本智司(Masumoto Satoshi)" userId="191383a8-835e-4e71-b039-484ecbfa37ee" providerId="ADAL" clId="{609DE537-0C1B-4188-B192-8B44F7995173}" dt="2024-11-20T08:03:36.021" v="36425" actId="47"/>
        <pc:sldMkLst>
          <pc:docMk/>
          <pc:sldMk cId="107488065" sldId="2145710032"/>
        </pc:sldMkLst>
      </pc:sldChg>
      <pc:sldChg chg="modSp new mod modNotes">
        <pc:chgData name="増本智司(Masumoto Satoshi)" userId="191383a8-835e-4e71-b039-484ecbfa37ee" providerId="ADAL" clId="{609DE537-0C1B-4188-B192-8B44F7995173}" dt="2024-11-28T04:10:22.215" v="41973" actId="404"/>
        <pc:sldMkLst>
          <pc:docMk/>
          <pc:sldMk cId="667933622" sldId="2145710032"/>
        </pc:sldMkLst>
        <pc:spChg chg="mod">
          <ac:chgData name="増本智司(Masumoto Satoshi)" userId="191383a8-835e-4e71-b039-484ecbfa37ee" providerId="ADAL" clId="{609DE537-0C1B-4188-B192-8B44F7995173}" dt="2024-11-21T12:27:57.508" v="37278" actId="6549"/>
          <ac:spMkLst>
            <pc:docMk/>
            <pc:sldMk cId="667933622" sldId="2145710032"/>
            <ac:spMk id="2" creationId="{6DE726D4-2FDA-E29A-B247-99254CD36CFD}"/>
          </ac:spMkLst>
        </pc:spChg>
        <pc:spChg chg="mod">
          <ac:chgData name="増本智司(Masumoto Satoshi)" userId="191383a8-835e-4e71-b039-484ecbfa37ee" providerId="ADAL" clId="{609DE537-0C1B-4188-B192-8B44F7995173}" dt="2024-11-21T12:28:38.584" v="37284" actId="948"/>
          <ac:spMkLst>
            <pc:docMk/>
            <pc:sldMk cId="667933622" sldId="2145710032"/>
            <ac:spMk id="3" creationId="{42684AB8-60C9-5429-837A-197EA60F7125}"/>
          </ac:spMkLst>
        </pc:spChg>
        <pc:picChg chg="mod">
          <ac:chgData name="増本智司(Masumoto Satoshi)" userId="191383a8-835e-4e71-b039-484ecbfa37ee" providerId="ADAL" clId="{609DE537-0C1B-4188-B192-8B44F7995173}" dt="2024-11-21T12:31:33.397" v="37312" actId="1037"/>
          <ac:picMkLst>
            <pc:docMk/>
            <pc:sldMk cId="667933622" sldId="2145710032"/>
            <ac:picMk id="4" creationId="{C6A6BC3F-7C69-F17B-EB61-AC4641E8D811}"/>
          </ac:picMkLst>
        </pc:picChg>
      </pc:sldChg>
      <pc:sldChg chg="add del">
        <pc:chgData name="増本智司(Masumoto Satoshi)" userId="191383a8-835e-4e71-b039-484ecbfa37ee" providerId="ADAL" clId="{609DE537-0C1B-4188-B192-8B44F7995173}" dt="2024-11-20T08:03:36.021" v="36425" actId="47"/>
        <pc:sldMkLst>
          <pc:docMk/>
          <pc:sldMk cId="1865967832" sldId="2145710033"/>
        </pc:sldMkLst>
      </pc:sldChg>
      <pc:sldChg chg="addSp delSp modSp new mod setBg modClrScheme addAnim delAnim chgLayout modNotes">
        <pc:chgData name="増本智司(Masumoto Satoshi)" userId="191383a8-835e-4e71-b039-484ecbfa37ee" providerId="ADAL" clId="{609DE537-0C1B-4188-B192-8B44F7995173}" dt="2024-11-27T05:07:41.511" v="40483" actId="1035"/>
        <pc:sldMkLst>
          <pc:docMk/>
          <pc:sldMk cId="3105715884" sldId="2145710033"/>
        </pc:sldMkLst>
        <pc:spChg chg="mod ord">
          <ac:chgData name="増本智司(Masumoto Satoshi)" userId="191383a8-835e-4e71-b039-484ecbfa37ee" providerId="ADAL" clId="{609DE537-0C1B-4188-B192-8B44F7995173}" dt="2024-11-25T06:53:22.740" v="38857" actId="20577"/>
          <ac:spMkLst>
            <pc:docMk/>
            <pc:sldMk cId="3105715884" sldId="2145710033"/>
            <ac:spMk id="2" creationId="{2B011D00-7278-F86F-D42B-9FDE327DA5D4}"/>
          </ac:spMkLst>
        </pc:spChg>
        <pc:spChg chg="del mod">
          <ac:chgData name="増本智司(Masumoto Satoshi)" userId="191383a8-835e-4e71-b039-484ecbfa37ee" providerId="ADAL" clId="{609DE537-0C1B-4188-B192-8B44F7995173}" dt="2024-11-25T06:40:46.699" v="38760" actId="700"/>
          <ac:spMkLst>
            <pc:docMk/>
            <pc:sldMk cId="3105715884" sldId="2145710033"/>
            <ac:spMk id="3" creationId="{14D9D763-747C-B9D2-3CF2-A00A2E8BC2FD}"/>
          </ac:spMkLst>
        </pc:spChg>
        <pc:spChg chg="add del">
          <ac:chgData name="増本智司(Masumoto Satoshi)" userId="191383a8-835e-4e71-b039-484ecbfa37ee" providerId="ADAL" clId="{609DE537-0C1B-4188-B192-8B44F7995173}" dt="2024-11-25T06:40:59.757" v="38765" actId="26606"/>
          <ac:spMkLst>
            <pc:docMk/>
            <pc:sldMk cId="3105715884" sldId="2145710033"/>
            <ac:spMk id="14" creationId="{27BDFED6-6E33-4606-AFE2-886ADB1C018E}"/>
          </ac:spMkLst>
        </pc:spChg>
        <pc:spChg chg="add mod ord">
          <ac:chgData name="増本智司(Masumoto Satoshi)" userId="191383a8-835e-4e71-b039-484ecbfa37ee" providerId="ADAL" clId="{609DE537-0C1B-4188-B192-8B44F7995173}" dt="2024-11-25T06:53:08.564" v="38846" actId="1076"/>
          <ac:spMkLst>
            <pc:docMk/>
            <pc:sldMk cId="3105715884" sldId="2145710033"/>
            <ac:spMk id="15" creationId="{FCA4C054-05A4-F9E3-384B-3EEA96771005}"/>
          </ac:spMkLst>
        </pc:spChg>
        <pc:spChg chg="add del">
          <ac:chgData name="増本智司(Masumoto Satoshi)" userId="191383a8-835e-4e71-b039-484ecbfa37ee" providerId="ADAL" clId="{609DE537-0C1B-4188-B192-8B44F7995173}" dt="2024-11-25T06:40:59.757" v="38765" actId="26606"/>
          <ac:spMkLst>
            <pc:docMk/>
            <pc:sldMk cId="3105715884" sldId="2145710033"/>
            <ac:spMk id="16" creationId="{890DEF05-784E-4B61-89E4-04C4ECF4E5A0}"/>
          </ac:spMkLst>
        </pc:spChg>
        <pc:picChg chg="mod ord modCrop">
          <ac:chgData name="増本智司(Masumoto Satoshi)" userId="191383a8-835e-4e71-b039-484ecbfa37ee" providerId="ADAL" clId="{609DE537-0C1B-4188-B192-8B44F7995173}" dt="2024-11-27T05:07:41.511" v="40483" actId="1035"/>
          <ac:picMkLst>
            <pc:docMk/>
            <pc:sldMk cId="3105715884" sldId="2145710033"/>
            <ac:picMk id="3" creationId="{79E3DA34-24EB-4561-727B-2150C63F04AC}"/>
          </ac:picMkLst>
        </pc:picChg>
        <pc:picChg chg="del mod">
          <ac:chgData name="増本智司(Masumoto Satoshi)" userId="191383a8-835e-4e71-b039-484ecbfa37ee" providerId="ADAL" clId="{609DE537-0C1B-4188-B192-8B44F7995173}" dt="2024-11-25T06:32:48.290" v="38734" actId="478"/>
          <ac:picMkLst>
            <pc:docMk/>
            <pc:sldMk cId="3105715884" sldId="2145710033"/>
            <ac:picMk id="4" creationId="{A5983291-2AED-F24E-2EB2-4970FD3E8F6C}"/>
          </ac:picMkLst>
        </pc:picChg>
        <pc:picChg chg="del mod">
          <ac:chgData name="増本智司(Masumoto Satoshi)" userId="191383a8-835e-4e71-b039-484ecbfa37ee" providerId="ADAL" clId="{609DE537-0C1B-4188-B192-8B44F7995173}" dt="2024-11-25T06:33:02.801" v="38737" actId="478"/>
          <ac:picMkLst>
            <pc:docMk/>
            <pc:sldMk cId="3105715884" sldId="2145710033"/>
            <ac:picMk id="5" creationId="{BEBD814B-39A2-AF1B-68F6-D17F9FE1CA95}"/>
          </ac:picMkLst>
        </pc:picChg>
        <pc:picChg chg="del mod ord">
          <ac:chgData name="増本智司(Masumoto Satoshi)" userId="191383a8-835e-4e71-b039-484ecbfa37ee" providerId="ADAL" clId="{609DE537-0C1B-4188-B192-8B44F7995173}" dt="2024-11-25T06:44:52.456" v="38772" actId="478"/>
          <ac:picMkLst>
            <pc:docMk/>
            <pc:sldMk cId="3105715884" sldId="2145710033"/>
            <ac:picMk id="7" creationId="{0F79FC65-9DDA-78B6-8CE5-D9828FD064D3}"/>
          </ac:picMkLst>
        </pc:picChg>
        <pc:picChg chg="add del mod">
          <ac:chgData name="増本智司(Masumoto Satoshi)" userId="191383a8-835e-4e71-b039-484ecbfa37ee" providerId="ADAL" clId="{609DE537-0C1B-4188-B192-8B44F7995173}" dt="2024-11-25T06:41:37.091" v="38770" actId="478"/>
          <ac:picMkLst>
            <pc:docMk/>
            <pc:sldMk cId="3105715884" sldId="2145710033"/>
            <ac:picMk id="9" creationId="{F3D1FDF3-FABC-2F63-2DF2-B391BDFE1046}"/>
          </ac:picMkLst>
        </pc:picChg>
        <pc:picChg chg="del mod">
          <ac:chgData name="増本智司(Masumoto Satoshi)" userId="191383a8-835e-4e71-b039-484ecbfa37ee" providerId="ADAL" clId="{609DE537-0C1B-4188-B192-8B44F7995173}" dt="2024-11-27T05:06:39.614" v="40449" actId="478"/>
          <ac:picMkLst>
            <pc:docMk/>
            <pc:sldMk cId="3105715884" sldId="2145710033"/>
            <ac:picMk id="10" creationId="{1CD6D1A1-5958-7656-8333-7DEE0C2BE55A}"/>
          </ac:picMkLst>
        </pc:picChg>
        <pc:picChg chg="mod">
          <ac:chgData name="増本智司(Masumoto Satoshi)" userId="191383a8-835e-4e71-b039-484ecbfa37ee" providerId="ADAL" clId="{609DE537-0C1B-4188-B192-8B44F7995173}" dt="2024-11-27T05:07:32.570" v="40476" actId="1076"/>
          <ac:picMkLst>
            <pc:docMk/>
            <pc:sldMk cId="3105715884" sldId="2145710033"/>
            <ac:picMk id="11" creationId="{E125F80F-9231-5656-1CFB-2D3482A823C7}"/>
          </ac:picMkLst>
        </pc:picChg>
        <pc:picChg chg="add mod">
          <ac:chgData name="増本智司(Masumoto Satoshi)" userId="191383a8-835e-4e71-b039-484ecbfa37ee" providerId="ADAL" clId="{609DE537-0C1B-4188-B192-8B44F7995173}" dt="2024-11-25T06:50:42.673" v="38813" actId="1076"/>
          <ac:picMkLst>
            <pc:docMk/>
            <pc:sldMk cId="3105715884" sldId="2145710033"/>
            <ac:picMk id="13" creationId="{005A7843-3081-7DD0-7692-F437E3F7CB23}"/>
          </ac:picMkLst>
        </pc:picChg>
        <pc:cxnChg chg="add del">
          <ac:chgData name="増本智司(Masumoto Satoshi)" userId="191383a8-835e-4e71-b039-484ecbfa37ee" providerId="ADAL" clId="{609DE537-0C1B-4188-B192-8B44F7995173}" dt="2024-11-25T06:40:59.757" v="38765" actId="26606"/>
          <ac:cxnSpMkLst>
            <pc:docMk/>
            <pc:sldMk cId="3105715884" sldId="2145710033"/>
            <ac:cxnSpMk id="18" creationId="{C41BAEC7-F7B0-4224-8B18-8F74B7D87F0B}"/>
          </ac:cxnSpMkLst>
        </pc:cxnChg>
      </pc:sldChg>
      <pc:sldChg chg="modSp new del mod modNotes">
        <pc:chgData name="増本智司(Masumoto Satoshi)" userId="191383a8-835e-4e71-b039-484ecbfa37ee" providerId="ADAL" clId="{609DE537-0C1B-4188-B192-8B44F7995173}" dt="2024-11-24T23:25:10.793" v="38576" actId="2696"/>
        <pc:sldMkLst>
          <pc:docMk/>
          <pc:sldMk cId="873130074" sldId="2145710034"/>
        </pc:sldMkLst>
        <pc:spChg chg="mod">
          <ac:chgData name="増本智司(Masumoto Satoshi)" userId="191383a8-835e-4e71-b039-484ecbfa37ee" providerId="ADAL" clId="{609DE537-0C1B-4188-B192-8B44F7995173}" dt="2024-11-24T05:20:13.993" v="38271"/>
          <ac:spMkLst>
            <pc:docMk/>
            <pc:sldMk cId="873130074" sldId="2145710034"/>
            <ac:spMk id="2" creationId="{34372802-CCDE-287E-C51C-144D3CD8A9BF}"/>
          </ac:spMkLst>
        </pc:spChg>
        <pc:spChg chg="mod">
          <ac:chgData name="増本智司(Masumoto Satoshi)" userId="191383a8-835e-4e71-b039-484ecbfa37ee" providerId="ADAL" clId="{609DE537-0C1B-4188-B192-8B44F7995173}" dt="2024-11-24T06:07:26.693" v="38372" actId="6549"/>
          <ac:spMkLst>
            <pc:docMk/>
            <pc:sldMk cId="873130074" sldId="2145710034"/>
            <ac:spMk id="3" creationId="{5E556497-1CAA-E231-EEF7-FAC57B3FAC9A}"/>
          </ac:spMkLst>
        </pc:spChg>
      </pc:sldChg>
      <pc:sldChg chg="add del">
        <pc:chgData name="増本智司(Masumoto Satoshi)" userId="191383a8-835e-4e71-b039-484ecbfa37ee" providerId="ADAL" clId="{609DE537-0C1B-4188-B192-8B44F7995173}" dt="2024-11-20T08:03:36.021" v="36425" actId="47"/>
        <pc:sldMkLst>
          <pc:docMk/>
          <pc:sldMk cId="1102693720" sldId="2145710034"/>
        </pc:sldMkLst>
      </pc:sldChg>
      <pc:sldChg chg="addSp delSp modSp new mod ord modClrScheme chgLayout modNotes">
        <pc:chgData name="増本智司(Masumoto Satoshi)" userId="191383a8-835e-4e71-b039-484ecbfa37ee" providerId="ADAL" clId="{609DE537-0C1B-4188-B192-8B44F7995173}" dt="2024-11-26T12:01:07.955" v="40416"/>
        <pc:sldMkLst>
          <pc:docMk/>
          <pc:sldMk cId="1173648657" sldId="2145710035"/>
        </pc:sldMkLst>
        <pc:spChg chg="mod ord">
          <ac:chgData name="増本智司(Masumoto Satoshi)" userId="191383a8-835e-4e71-b039-484ecbfa37ee" providerId="ADAL" clId="{609DE537-0C1B-4188-B192-8B44F7995173}" dt="2024-11-26T12:01:07.955" v="40416"/>
          <ac:spMkLst>
            <pc:docMk/>
            <pc:sldMk cId="1173648657" sldId="2145710035"/>
            <ac:spMk id="2" creationId="{70500E55-17AF-5B2E-E661-5DF469C92723}"/>
          </ac:spMkLst>
        </pc:spChg>
        <pc:spChg chg="mod ord">
          <ac:chgData name="増本智司(Masumoto Satoshi)" userId="191383a8-835e-4e71-b039-484ecbfa37ee" providerId="ADAL" clId="{609DE537-0C1B-4188-B192-8B44F7995173}" dt="2024-11-26T12:00:59.764" v="40415"/>
          <ac:spMkLst>
            <pc:docMk/>
            <pc:sldMk cId="1173648657" sldId="2145710035"/>
            <ac:spMk id="3" creationId="{B0AE3D6D-879A-E03C-FD05-DDF8FF8347F4}"/>
          </ac:spMkLst>
        </pc:spChg>
        <pc:spChg chg="add del mod ord">
          <ac:chgData name="増本智司(Masumoto Satoshi)" userId="191383a8-835e-4e71-b039-484ecbfa37ee" providerId="ADAL" clId="{609DE537-0C1B-4188-B192-8B44F7995173}" dt="2024-11-24T08:02:06.855" v="38538" actId="700"/>
          <ac:spMkLst>
            <pc:docMk/>
            <pc:sldMk cId="1173648657" sldId="2145710035"/>
            <ac:spMk id="5" creationId="{4709533F-A9A7-B2C5-46FF-38CEF13B28B1}"/>
          </ac:spMkLst>
        </pc:spChg>
        <pc:graphicFrameChg chg="mod">
          <ac:chgData name="増本智司(Masumoto Satoshi)" userId="191383a8-835e-4e71-b039-484ecbfa37ee" providerId="ADAL" clId="{609DE537-0C1B-4188-B192-8B44F7995173}" dt="2024-11-26T12:00:38.064" v="40413"/>
          <ac:graphicFrameMkLst>
            <pc:docMk/>
            <pc:sldMk cId="1173648657" sldId="2145710035"/>
            <ac:graphicFrameMk id="4" creationId="{7B86D719-69E0-EAD2-4432-61E66070E92B}"/>
          </ac:graphicFrameMkLst>
        </pc:graphicFrameChg>
        <pc:picChg chg="mod ord">
          <ac:chgData name="増本智司(Masumoto Satoshi)" userId="191383a8-835e-4e71-b039-484ecbfa37ee" providerId="ADAL" clId="{609DE537-0C1B-4188-B192-8B44F7995173}" dt="2024-11-24T08:13:09.618" v="38571" actId="1076"/>
          <ac:picMkLst>
            <pc:docMk/>
            <pc:sldMk cId="1173648657" sldId="2145710035"/>
            <ac:picMk id="6" creationId="{D23C98FE-EF3B-2011-B7A7-BA3363346035}"/>
          </ac:picMkLst>
        </pc:picChg>
        <pc:picChg chg="add mod">
          <ac:chgData name="増本智司(Masumoto Satoshi)" userId="191383a8-835e-4e71-b039-484ecbfa37ee" providerId="ADAL" clId="{609DE537-0C1B-4188-B192-8B44F7995173}" dt="2024-11-24T08:13:06.130" v="38570" actId="1076"/>
          <ac:picMkLst>
            <pc:docMk/>
            <pc:sldMk cId="1173648657" sldId="2145710035"/>
            <ac:picMk id="8" creationId="{24E880EA-FD6C-A161-BB10-A4B7E521E0AA}"/>
          </ac:picMkLst>
        </pc:picChg>
      </pc:sldChg>
      <pc:sldChg chg="add del">
        <pc:chgData name="増本智司(Masumoto Satoshi)" userId="191383a8-835e-4e71-b039-484ecbfa37ee" providerId="ADAL" clId="{609DE537-0C1B-4188-B192-8B44F7995173}" dt="2024-11-24T04:02:40.330" v="38098" actId="2890"/>
        <pc:sldMkLst>
          <pc:docMk/>
          <pc:sldMk cId="1454910163" sldId="2145710035"/>
        </pc:sldMkLst>
      </pc:sldChg>
      <pc:sldChg chg="add del">
        <pc:chgData name="増本智司(Masumoto Satoshi)" userId="191383a8-835e-4e71-b039-484ecbfa37ee" providerId="ADAL" clId="{609DE537-0C1B-4188-B192-8B44F7995173}" dt="2024-11-20T08:03:36.021" v="36425" actId="47"/>
        <pc:sldMkLst>
          <pc:docMk/>
          <pc:sldMk cId="4043963698" sldId="2145710035"/>
        </pc:sldMkLst>
      </pc:sldChg>
      <pc:sldChg chg="addSp delSp modSp new mod ord modClrScheme chgLayout">
        <pc:chgData name="増本智司(Masumoto Satoshi)" userId="191383a8-835e-4e71-b039-484ecbfa37ee" providerId="ADAL" clId="{609DE537-0C1B-4188-B192-8B44F7995173}" dt="2024-11-28T06:07:17.420" v="42167" actId="1038"/>
        <pc:sldMkLst>
          <pc:docMk/>
          <pc:sldMk cId="434663931" sldId="2145710036"/>
        </pc:sldMkLst>
        <pc:spChg chg="del mod ord">
          <ac:chgData name="増本智司(Masumoto Satoshi)" userId="191383a8-835e-4e71-b039-484ecbfa37ee" providerId="ADAL" clId="{609DE537-0C1B-4188-B192-8B44F7995173}" dt="2024-11-25T23:45:09.585" v="38869" actId="700"/>
          <ac:spMkLst>
            <pc:docMk/>
            <pc:sldMk cId="434663931" sldId="2145710036"/>
            <ac:spMk id="2" creationId="{2CA5C9C9-44ED-BB12-4266-39F51224C4F9}"/>
          </ac:spMkLst>
        </pc:spChg>
        <pc:spChg chg="mod ord">
          <ac:chgData name="増本智司(Masumoto Satoshi)" userId="191383a8-835e-4e71-b039-484ecbfa37ee" providerId="ADAL" clId="{609DE537-0C1B-4188-B192-8B44F7995173}" dt="2024-11-28T06:07:17.420" v="42167" actId="1038"/>
          <ac:spMkLst>
            <pc:docMk/>
            <pc:sldMk cId="434663931" sldId="2145710036"/>
            <ac:spMk id="3" creationId="{A8398291-EE3E-84D7-1B04-B50B5C3AC2F6}"/>
          </ac:spMkLst>
        </pc:spChg>
        <pc:spChg chg="add mod ord">
          <ac:chgData name="増本智司(Masumoto Satoshi)" userId="191383a8-835e-4e71-b039-484ecbfa37ee" providerId="ADAL" clId="{609DE537-0C1B-4188-B192-8B44F7995173}" dt="2024-11-25T23:54:41.683" v="39022" actId="27636"/>
          <ac:spMkLst>
            <pc:docMk/>
            <pc:sldMk cId="434663931" sldId="2145710036"/>
            <ac:spMk id="4" creationId="{75569D16-8E50-719D-FE89-8CE4C337B63C}"/>
          </ac:spMkLst>
        </pc:spChg>
        <pc:spChg chg="add mod ord">
          <ac:chgData name="増本智司(Masumoto Satoshi)" userId="191383a8-835e-4e71-b039-484ecbfa37ee" providerId="ADAL" clId="{609DE537-0C1B-4188-B192-8B44F7995173}" dt="2024-11-25T23:52:13.335" v="38994" actId="122"/>
          <ac:spMkLst>
            <pc:docMk/>
            <pc:sldMk cId="434663931" sldId="2145710036"/>
            <ac:spMk id="5" creationId="{D4C465C6-16EF-53A8-34F4-4AF1CD57A7A3}"/>
          </ac:spMkLst>
        </pc:spChg>
        <pc:picChg chg="add mod">
          <ac:chgData name="増本智司(Masumoto Satoshi)" userId="191383a8-835e-4e71-b039-484ecbfa37ee" providerId="ADAL" clId="{609DE537-0C1B-4188-B192-8B44F7995173}" dt="2024-11-25T23:49:45.198" v="38941" actId="1036"/>
          <ac:picMkLst>
            <pc:docMk/>
            <pc:sldMk cId="434663931" sldId="2145710036"/>
            <ac:picMk id="7" creationId="{7B98A1D6-090A-6848-0556-AD4160975F48}"/>
          </ac:picMkLst>
        </pc:picChg>
        <pc:picChg chg="add mod">
          <ac:chgData name="増本智司(Masumoto Satoshi)" userId="191383a8-835e-4e71-b039-484ecbfa37ee" providerId="ADAL" clId="{609DE537-0C1B-4188-B192-8B44F7995173}" dt="2024-11-25T23:53:05.553" v="38998" actId="1076"/>
          <ac:picMkLst>
            <pc:docMk/>
            <pc:sldMk cId="434663931" sldId="2145710036"/>
            <ac:picMk id="9" creationId="{DB110BE7-7E1C-BBF0-3DC2-17E7AD5917B4}"/>
          </ac:picMkLst>
        </pc:picChg>
      </pc:sldChg>
      <pc:sldChg chg="addSp modSp new del mod">
        <pc:chgData name="増本智司(Masumoto Satoshi)" userId="191383a8-835e-4e71-b039-484ecbfa37ee" providerId="ADAL" clId="{609DE537-0C1B-4188-B192-8B44F7995173}" dt="2024-11-25T06:54:41.412" v="38858" actId="47"/>
        <pc:sldMkLst>
          <pc:docMk/>
          <pc:sldMk cId="1724459921" sldId="2145710036"/>
        </pc:sldMkLst>
        <pc:picChg chg="add mod">
          <ac:chgData name="増本智司(Masumoto Satoshi)" userId="191383a8-835e-4e71-b039-484ecbfa37ee" providerId="ADAL" clId="{609DE537-0C1B-4188-B192-8B44F7995173}" dt="2024-11-25T06:40:05.400" v="38759" actId="688"/>
          <ac:picMkLst>
            <pc:docMk/>
            <pc:sldMk cId="1724459921" sldId="2145710036"/>
            <ac:picMk id="5" creationId="{7254EA64-43E4-CC23-4B92-E7E7E4BFD431}"/>
          </ac:picMkLst>
        </pc:picChg>
      </pc:sldChg>
      <pc:sldChg chg="add del modNotes">
        <pc:chgData name="増本智司(Masumoto Satoshi)" userId="191383a8-835e-4e71-b039-484ecbfa37ee" providerId="ADAL" clId="{609DE537-0C1B-4188-B192-8B44F7995173}" dt="2024-11-25T06:36:59.057" v="38756" actId="47"/>
        <pc:sldMkLst>
          <pc:docMk/>
          <pc:sldMk cId="4269130318" sldId="2145710036"/>
        </pc:sldMkLst>
      </pc:sldChg>
      <pc:sldChg chg="modSp new mod modNotes">
        <pc:chgData name="増本智司(Masumoto Satoshi)" userId="191383a8-835e-4e71-b039-484ecbfa37ee" providerId="ADAL" clId="{609DE537-0C1B-4188-B192-8B44F7995173}" dt="2024-11-26T11:55:50.391" v="40411" actId="948"/>
        <pc:sldMkLst>
          <pc:docMk/>
          <pc:sldMk cId="733963031" sldId="2145710037"/>
        </pc:sldMkLst>
        <pc:spChg chg="mod">
          <ac:chgData name="増本智司(Masumoto Satoshi)" userId="191383a8-835e-4e71-b039-484ecbfa37ee" providerId="ADAL" clId="{609DE537-0C1B-4188-B192-8B44F7995173}" dt="2024-11-26T00:50:54.730" v="39268" actId="20577"/>
          <ac:spMkLst>
            <pc:docMk/>
            <pc:sldMk cId="733963031" sldId="2145710037"/>
            <ac:spMk id="2" creationId="{0BB34E29-661B-B897-3D07-4BF3921908FE}"/>
          </ac:spMkLst>
        </pc:spChg>
        <pc:spChg chg="mod">
          <ac:chgData name="増本智司(Masumoto Satoshi)" userId="191383a8-835e-4e71-b039-484ecbfa37ee" providerId="ADAL" clId="{609DE537-0C1B-4188-B192-8B44F7995173}" dt="2024-11-26T11:55:50.391" v="40411" actId="948"/>
          <ac:spMkLst>
            <pc:docMk/>
            <pc:sldMk cId="733963031" sldId="2145710037"/>
            <ac:spMk id="3" creationId="{A992CC2F-E0B2-E4CD-C4AB-CA43B0B79FFE}"/>
          </ac:spMkLst>
        </pc:spChg>
      </pc:sldChg>
      <pc:sldChg chg="addSp modSp new mod modNotes">
        <pc:chgData name="増本智司(Masumoto Satoshi)" userId="191383a8-835e-4e71-b039-484ecbfa37ee" providerId="ADAL" clId="{609DE537-0C1B-4188-B192-8B44F7995173}" dt="2024-11-27T06:14:05.759" v="40695"/>
        <pc:sldMkLst>
          <pc:docMk/>
          <pc:sldMk cId="3119104690" sldId="2145710038"/>
        </pc:sldMkLst>
        <pc:spChg chg="mod">
          <ac:chgData name="増本智司(Masumoto Satoshi)" userId="191383a8-835e-4e71-b039-484ecbfa37ee" providerId="ADAL" clId="{609DE537-0C1B-4188-B192-8B44F7995173}" dt="2024-11-26T00:01:36.459" v="39071"/>
          <ac:spMkLst>
            <pc:docMk/>
            <pc:sldMk cId="3119104690" sldId="2145710038"/>
            <ac:spMk id="2" creationId="{DAE3C942-2227-4479-6CD6-9E7341C405FD}"/>
          </ac:spMkLst>
        </pc:spChg>
        <pc:spChg chg="mod">
          <ac:chgData name="増本智司(Masumoto Satoshi)" userId="191383a8-835e-4e71-b039-484ecbfa37ee" providerId="ADAL" clId="{609DE537-0C1B-4188-B192-8B44F7995173}" dt="2024-11-26T05:28:41.761" v="40251" actId="12"/>
          <ac:spMkLst>
            <pc:docMk/>
            <pc:sldMk cId="3119104690" sldId="2145710038"/>
            <ac:spMk id="3" creationId="{B154BA8F-9831-FB46-7B55-F971EF174C68}"/>
          </ac:spMkLst>
        </pc:spChg>
        <pc:picChg chg="add mod">
          <ac:chgData name="増本智司(Masumoto Satoshi)" userId="191383a8-835e-4e71-b039-484ecbfa37ee" providerId="ADAL" clId="{609DE537-0C1B-4188-B192-8B44F7995173}" dt="2024-11-26T00:03:11.924" v="39094" actId="1035"/>
          <ac:picMkLst>
            <pc:docMk/>
            <pc:sldMk cId="3119104690" sldId="2145710038"/>
            <ac:picMk id="4" creationId="{04B1D7D8-3030-A9B8-6FC5-2D25B93A3A11}"/>
          </ac:picMkLst>
        </pc:picChg>
      </pc:sldChg>
      <pc:sldChg chg="addSp delSp modSp new mod chgLayout modNotes">
        <pc:chgData name="増本智司(Masumoto Satoshi)" userId="191383a8-835e-4e71-b039-484ecbfa37ee" providerId="ADAL" clId="{609DE537-0C1B-4188-B192-8B44F7995173}" dt="2024-11-27T06:15:55.746" v="40830" actId="14100"/>
        <pc:sldMkLst>
          <pc:docMk/>
          <pc:sldMk cId="2398787742" sldId="2145710039"/>
        </pc:sldMkLst>
        <pc:spChg chg="mod ord">
          <ac:chgData name="増本智司(Masumoto Satoshi)" userId="191383a8-835e-4e71-b039-484ecbfa37ee" providerId="ADAL" clId="{609DE537-0C1B-4188-B192-8B44F7995173}" dt="2024-11-26T05:24:38.529" v="39903" actId="700"/>
          <ac:spMkLst>
            <pc:docMk/>
            <pc:sldMk cId="2398787742" sldId="2145710039"/>
            <ac:spMk id="2" creationId="{0247CFF5-64DB-57C2-67D8-B5D75779AD1D}"/>
          </ac:spMkLst>
        </pc:spChg>
        <pc:spChg chg="del">
          <ac:chgData name="増本智司(Masumoto Satoshi)" userId="191383a8-835e-4e71-b039-484ecbfa37ee" providerId="ADAL" clId="{609DE537-0C1B-4188-B192-8B44F7995173}" dt="2024-11-26T04:23:53.208" v="39570" actId="478"/>
          <ac:spMkLst>
            <pc:docMk/>
            <pc:sldMk cId="2398787742" sldId="2145710039"/>
            <ac:spMk id="3" creationId="{B150C861-1466-0E76-FCE3-A587CB3D566D}"/>
          </ac:spMkLst>
        </pc:spChg>
        <pc:spChg chg="add del mod">
          <ac:chgData name="増本智司(Masumoto Satoshi)" userId="191383a8-835e-4e71-b039-484ecbfa37ee" providerId="ADAL" clId="{609DE537-0C1B-4188-B192-8B44F7995173}" dt="2024-11-26T04:27:18.687" v="39640" actId="478"/>
          <ac:spMkLst>
            <pc:docMk/>
            <pc:sldMk cId="2398787742" sldId="2145710039"/>
            <ac:spMk id="9" creationId="{B074C9C3-255A-1C14-9861-09BA397FAE62}"/>
          </ac:spMkLst>
        </pc:spChg>
        <pc:spChg chg="add mod">
          <ac:chgData name="増本智司(Masumoto Satoshi)" userId="191383a8-835e-4e71-b039-484ecbfa37ee" providerId="ADAL" clId="{609DE537-0C1B-4188-B192-8B44F7995173}" dt="2024-11-26T05:22:59.004" v="39793" actId="20577"/>
          <ac:spMkLst>
            <pc:docMk/>
            <pc:sldMk cId="2398787742" sldId="2145710039"/>
            <ac:spMk id="10" creationId="{CBCD32B1-FA46-F08D-7B1E-957621B50730}"/>
          </ac:spMkLst>
        </pc:spChg>
        <pc:spChg chg="add mod">
          <ac:chgData name="増本智司(Masumoto Satoshi)" userId="191383a8-835e-4e71-b039-484ecbfa37ee" providerId="ADAL" clId="{609DE537-0C1B-4188-B192-8B44F7995173}" dt="2024-11-26T05:23:14.766" v="39795" actId="767"/>
          <ac:spMkLst>
            <pc:docMk/>
            <pc:sldMk cId="2398787742" sldId="2145710039"/>
            <ac:spMk id="11" creationId="{9251C90F-B497-3D3C-29FA-0CADB6D0D453}"/>
          </ac:spMkLst>
        </pc:spChg>
        <pc:spChg chg="add del mod">
          <ac:chgData name="増本智司(Masumoto Satoshi)" userId="191383a8-835e-4e71-b039-484ecbfa37ee" providerId="ADAL" clId="{609DE537-0C1B-4188-B192-8B44F7995173}" dt="2024-11-26T05:24:45.918" v="39904" actId="478"/>
          <ac:spMkLst>
            <pc:docMk/>
            <pc:sldMk cId="2398787742" sldId="2145710039"/>
            <ac:spMk id="12" creationId="{CA518F6E-A476-2A0A-8D7D-89E0D9D544CA}"/>
          </ac:spMkLst>
        </pc:spChg>
        <pc:spChg chg="add mod ord">
          <ac:chgData name="増本智司(Masumoto Satoshi)" userId="191383a8-835e-4e71-b039-484ecbfa37ee" providerId="ADAL" clId="{609DE537-0C1B-4188-B192-8B44F7995173}" dt="2024-11-26T11:41:39.036" v="40341" actId="6549"/>
          <ac:spMkLst>
            <pc:docMk/>
            <pc:sldMk cId="2398787742" sldId="2145710039"/>
            <ac:spMk id="13" creationId="{7D0366D1-21E5-9B7C-5FA5-DD1BE88DD2FF}"/>
          </ac:spMkLst>
        </pc:spChg>
        <pc:picChg chg="add del mod">
          <ac:chgData name="増本智司(Masumoto Satoshi)" userId="191383a8-835e-4e71-b039-484ecbfa37ee" providerId="ADAL" clId="{609DE537-0C1B-4188-B192-8B44F7995173}" dt="2024-11-26T04:24:08.894" v="39578" actId="478"/>
          <ac:picMkLst>
            <pc:docMk/>
            <pc:sldMk cId="2398787742" sldId="2145710039"/>
            <ac:picMk id="4" creationId="{D8B2C589-F036-EB49-E8D5-FBE69F6D35A3}"/>
          </ac:picMkLst>
        </pc:picChg>
        <pc:picChg chg="add mod">
          <ac:chgData name="増本智司(Masumoto Satoshi)" userId="191383a8-835e-4e71-b039-484ecbfa37ee" providerId="ADAL" clId="{609DE537-0C1B-4188-B192-8B44F7995173}" dt="2024-11-27T06:15:39.857" v="40706" actId="14100"/>
          <ac:picMkLst>
            <pc:docMk/>
            <pc:sldMk cId="2398787742" sldId="2145710039"/>
            <ac:picMk id="6" creationId="{5C1A2F6C-F519-36F7-B840-1B44E4457A12}"/>
          </ac:picMkLst>
        </pc:picChg>
        <pc:picChg chg="add mod">
          <ac:chgData name="増本智司(Masumoto Satoshi)" userId="191383a8-835e-4e71-b039-484ecbfa37ee" providerId="ADAL" clId="{609DE537-0C1B-4188-B192-8B44F7995173}" dt="2024-11-26T04:25:51.909" v="39589" actId="1076"/>
          <ac:picMkLst>
            <pc:docMk/>
            <pc:sldMk cId="2398787742" sldId="2145710039"/>
            <ac:picMk id="8" creationId="{7FDB44B6-C2E9-234E-9751-F097D9959517}"/>
          </ac:picMkLst>
        </pc:picChg>
        <pc:cxnChg chg="add mod">
          <ac:chgData name="増本智司(Masumoto Satoshi)" userId="191383a8-835e-4e71-b039-484ecbfa37ee" providerId="ADAL" clId="{609DE537-0C1B-4188-B192-8B44F7995173}" dt="2024-11-27T06:15:00.025" v="40699" actId="14100"/>
          <ac:cxnSpMkLst>
            <pc:docMk/>
            <pc:sldMk cId="2398787742" sldId="2145710039"/>
            <ac:cxnSpMk id="15" creationId="{AF3DE3B4-7DE8-7136-319F-F0DD8376FB06}"/>
          </ac:cxnSpMkLst>
        </pc:cxnChg>
        <pc:cxnChg chg="add mod">
          <ac:chgData name="増本智司(Masumoto Satoshi)" userId="191383a8-835e-4e71-b039-484ecbfa37ee" providerId="ADAL" clId="{609DE537-0C1B-4188-B192-8B44F7995173}" dt="2024-11-27T06:15:55.746" v="40830" actId="14100"/>
          <ac:cxnSpMkLst>
            <pc:docMk/>
            <pc:sldMk cId="2398787742" sldId="2145710039"/>
            <ac:cxnSpMk id="16" creationId="{CBD93881-96AD-03FF-AE47-3FFC29C9D0FB}"/>
          </ac:cxnSpMkLst>
        </pc:cxnChg>
      </pc:sldChg>
      <pc:sldChg chg="addSp modSp new mod modNotes">
        <pc:chgData name="増本智司(Masumoto Satoshi)" userId="191383a8-835e-4e71-b039-484ecbfa37ee" providerId="ADAL" clId="{609DE537-0C1B-4188-B192-8B44F7995173}" dt="2024-11-28T22:18:45.371" v="42430" actId="20577"/>
        <pc:sldMkLst>
          <pc:docMk/>
          <pc:sldMk cId="2170963742" sldId="2145710040"/>
        </pc:sldMkLst>
        <pc:spChg chg="mod">
          <ac:chgData name="増本智司(Masumoto Satoshi)" userId="191383a8-835e-4e71-b039-484ecbfa37ee" providerId="ADAL" clId="{609DE537-0C1B-4188-B192-8B44F7995173}" dt="2024-11-28T05:47:55.755" v="42111" actId="20577"/>
          <ac:spMkLst>
            <pc:docMk/>
            <pc:sldMk cId="2170963742" sldId="2145710040"/>
            <ac:spMk id="2" creationId="{FD8D6AE7-07D2-8D5F-44F4-833062ED5EAE}"/>
          </ac:spMkLst>
        </pc:spChg>
        <pc:spChg chg="mod ord">
          <ac:chgData name="増本智司(Masumoto Satoshi)" userId="191383a8-835e-4e71-b039-484ecbfa37ee" providerId="ADAL" clId="{609DE537-0C1B-4188-B192-8B44F7995173}" dt="2024-11-28T05:48:11.097" v="42114" actId="6549"/>
          <ac:spMkLst>
            <pc:docMk/>
            <pc:sldMk cId="2170963742" sldId="2145710040"/>
            <ac:spMk id="3" creationId="{22F59C28-1F02-20E7-8E5B-512BB8701740}"/>
          </ac:spMkLst>
        </pc:spChg>
        <pc:picChg chg="add mod ord">
          <ac:chgData name="増本智司(Masumoto Satoshi)" userId="191383a8-835e-4e71-b039-484ecbfa37ee" providerId="ADAL" clId="{609DE537-0C1B-4188-B192-8B44F7995173}" dt="2024-11-28T05:48:27.732" v="42116" actId="14100"/>
          <ac:picMkLst>
            <pc:docMk/>
            <pc:sldMk cId="2170963742" sldId="2145710040"/>
            <ac:picMk id="5" creationId="{4D008F9E-78C0-0943-4B75-FE8AAB41EAD0}"/>
          </ac:picMkLst>
        </pc:picChg>
        <pc:picChg chg="add mod ord">
          <ac:chgData name="増本智司(Masumoto Satoshi)" userId="191383a8-835e-4e71-b039-484ecbfa37ee" providerId="ADAL" clId="{609DE537-0C1B-4188-B192-8B44F7995173}" dt="2024-11-28T05:48:20.129" v="42115" actId="14100"/>
          <ac:picMkLst>
            <pc:docMk/>
            <pc:sldMk cId="2170963742" sldId="2145710040"/>
            <ac:picMk id="7" creationId="{C12D2E0F-788C-F941-FA2F-40E3F317E069}"/>
          </ac:picMkLst>
        </pc:picChg>
      </pc:sldChg>
      <pc:sldChg chg="addSp delSp modSp add mod modClrScheme chgLayout">
        <pc:chgData name="増本智司(Masumoto Satoshi)" userId="191383a8-835e-4e71-b039-484ecbfa37ee" providerId="ADAL" clId="{609DE537-0C1B-4188-B192-8B44F7995173}" dt="2024-11-28T06:12:21.414" v="42272" actId="14100"/>
        <pc:sldMkLst>
          <pc:docMk/>
          <pc:sldMk cId="4009756455" sldId="2145710041"/>
        </pc:sldMkLst>
        <pc:spChg chg="del mod ord">
          <ac:chgData name="増本智司(Masumoto Satoshi)" userId="191383a8-835e-4e71-b039-484ecbfa37ee" providerId="ADAL" clId="{609DE537-0C1B-4188-B192-8B44F7995173}" dt="2024-11-28T06:11:27.859" v="42262" actId="700"/>
          <ac:spMkLst>
            <pc:docMk/>
            <pc:sldMk cId="4009756455" sldId="2145710041"/>
            <ac:spMk id="2" creationId="{A81CA3BD-C168-5C53-9933-661B5E2C3C68}"/>
          </ac:spMkLst>
        </pc:spChg>
        <pc:spChg chg="add mod ord">
          <ac:chgData name="増本智司(Masumoto Satoshi)" userId="191383a8-835e-4e71-b039-484ecbfa37ee" providerId="ADAL" clId="{609DE537-0C1B-4188-B192-8B44F7995173}" dt="2024-11-28T06:11:52.216" v="42267" actId="27636"/>
          <ac:spMkLst>
            <pc:docMk/>
            <pc:sldMk cId="4009756455" sldId="2145710041"/>
            <ac:spMk id="3" creationId="{95078A02-33D2-7929-3A21-378EC319AA0B}"/>
          </ac:spMkLst>
        </pc:spChg>
        <pc:spChg chg="del mod ord">
          <ac:chgData name="増本智司(Masumoto Satoshi)" userId="191383a8-835e-4e71-b039-484ecbfa37ee" providerId="ADAL" clId="{609DE537-0C1B-4188-B192-8B44F7995173}" dt="2024-11-28T06:11:27.859" v="42262" actId="700"/>
          <ac:spMkLst>
            <pc:docMk/>
            <pc:sldMk cId="4009756455" sldId="2145710041"/>
            <ac:spMk id="4" creationId="{9C508B27-EA23-A864-CA8D-862EDFD9A320}"/>
          </ac:spMkLst>
        </pc:spChg>
        <pc:spChg chg="add del mod ord">
          <ac:chgData name="増本智司(Masumoto Satoshi)" userId="191383a8-835e-4e71-b039-484ecbfa37ee" providerId="ADAL" clId="{609DE537-0C1B-4188-B192-8B44F7995173}" dt="2024-11-28T06:11:52.113" v="42266" actId="700"/>
          <ac:spMkLst>
            <pc:docMk/>
            <pc:sldMk cId="4009756455" sldId="2145710041"/>
            <ac:spMk id="5" creationId="{9898B2E9-2735-DEA0-9353-77745882740C}"/>
          </ac:spMkLst>
        </pc:spChg>
        <pc:picChg chg="del">
          <ac:chgData name="増本智司(Masumoto Satoshi)" userId="191383a8-835e-4e71-b039-484ecbfa37ee" providerId="ADAL" clId="{609DE537-0C1B-4188-B192-8B44F7995173}" dt="2024-11-28T06:09:02.607" v="42173" actId="21"/>
          <ac:picMkLst>
            <pc:docMk/>
            <pc:sldMk cId="4009756455" sldId="2145710041"/>
            <ac:picMk id="6" creationId="{112174B7-4DDA-4A42-DC32-A4DC60B2E5A7}"/>
          </ac:picMkLst>
        </pc:picChg>
        <pc:picChg chg="add mod">
          <ac:chgData name="増本智司(Masumoto Satoshi)" userId="191383a8-835e-4e71-b039-484ecbfa37ee" providerId="ADAL" clId="{609DE537-0C1B-4188-B192-8B44F7995173}" dt="2024-11-28T06:12:21.414" v="42272" actId="14100"/>
          <ac:picMkLst>
            <pc:docMk/>
            <pc:sldMk cId="4009756455" sldId="2145710041"/>
            <ac:picMk id="15" creationId="{C755E257-336B-C833-F325-AF31A3D503B4}"/>
          </ac:picMkLst>
        </pc:picChg>
      </pc:sldChg>
      <pc:sldChg chg="addSp delSp modSp new mod modClrScheme chgLayout">
        <pc:chgData name="増本智司(Masumoto Satoshi)" userId="191383a8-835e-4e71-b039-484ecbfa37ee" providerId="ADAL" clId="{609DE537-0C1B-4188-B192-8B44F7995173}" dt="2024-11-28T06:11:04.933" v="42261" actId="12"/>
        <pc:sldMkLst>
          <pc:docMk/>
          <pc:sldMk cId="19181394" sldId="2145710042"/>
        </pc:sldMkLst>
        <pc:spChg chg="del mod ord">
          <ac:chgData name="増本智司(Masumoto Satoshi)" userId="191383a8-835e-4e71-b039-484ecbfa37ee" providerId="ADAL" clId="{609DE537-0C1B-4188-B192-8B44F7995173}" dt="2024-11-28T06:08:50.487" v="42172" actId="700"/>
          <ac:spMkLst>
            <pc:docMk/>
            <pc:sldMk cId="19181394" sldId="2145710042"/>
            <ac:spMk id="2" creationId="{7C12EF2D-96DA-10F9-D1AF-F84C0ED10E18}"/>
          </ac:spMkLst>
        </pc:spChg>
        <pc:spChg chg="del mod ord">
          <ac:chgData name="増本智司(Masumoto Satoshi)" userId="191383a8-835e-4e71-b039-484ecbfa37ee" providerId="ADAL" clId="{609DE537-0C1B-4188-B192-8B44F7995173}" dt="2024-11-28T06:08:50.487" v="42172" actId="700"/>
          <ac:spMkLst>
            <pc:docMk/>
            <pc:sldMk cId="19181394" sldId="2145710042"/>
            <ac:spMk id="3" creationId="{DC45769C-C3D9-F528-A78C-12284C75AB3D}"/>
          </ac:spMkLst>
        </pc:spChg>
        <pc:spChg chg="del">
          <ac:chgData name="増本智司(Masumoto Satoshi)" userId="191383a8-835e-4e71-b039-484ecbfa37ee" providerId="ADAL" clId="{609DE537-0C1B-4188-B192-8B44F7995173}" dt="2024-11-28T06:08:50.487" v="42172" actId="700"/>
          <ac:spMkLst>
            <pc:docMk/>
            <pc:sldMk cId="19181394" sldId="2145710042"/>
            <ac:spMk id="4" creationId="{CF85AD89-AA56-9F31-41F9-BB1D2597C0E9}"/>
          </ac:spMkLst>
        </pc:spChg>
        <pc:spChg chg="add mod ord">
          <ac:chgData name="増本智司(Masumoto Satoshi)" userId="191383a8-835e-4e71-b039-484ecbfa37ee" providerId="ADAL" clId="{609DE537-0C1B-4188-B192-8B44F7995173}" dt="2024-11-28T06:09:38.683" v="42248"/>
          <ac:spMkLst>
            <pc:docMk/>
            <pc:sldMk cId="19181394" sldId="2145710042"/>
            <ac:spMk id="5" creationId="{817FA982-0D33-1B0F-0A87-91A8FD4FCA75}"/>
          </ac:spMkLst>
        </pc:spChg>
        <pc:spChg chg="add mod ord">
          <ac:chgData name="増本智司(Masumoto Satoshi)" userId="191383a8-835e-4e71-b039-484ecbfa37ee" providerId="ADAL" clId="{609DE537-0C1B-4188-B192-8B44F7995173}" dt="2024-11-28T06:11:04.933" v="42261" actId="12"/>
          <ac:spMkLst>
            <pc:docMk/>
            <pc:sldMk cId="19181394" sldId="2145710042"/>
            <ac:spMk id="6" creationId="{16B2DC49-601E-4A26-DA78-3DC63BE2CD5D}"/>
          </ac:spMkLst>
        </pc:spChg>
        <pc:picChg chg="add mod">
          <ac:chgData name="増本智司(Masumoto Satoshi)" userId="191383a8-835e-4e71-b039-484ecbfa37ee" providerId="ADAL" clId="{609DE537-0C1B-4188-B192-8B44F7995173}" dt="2024-11-28T06:09:28.617" v="42246" actId="1076"/>
          <ac:picMkLst>
            <pc:docMk/>
            <pc:sldMk cId="19181394" sldId="2145710042"/>
            <ac:picMk id="7" creationId="{112174B7-4DDA-4A42-DC32-A4DC60B2E5A7}"/>
          </ac:picMkLst>
        </pc:picChg>
      </pc:sldChg>
      <pc:sldChg chg="modSp new mod modNotes">
        <pc:chgData name="増本智司(Masumoto Satoshi)" userId="191383a8-835e-4e71-b039-484ecbfa37ee" providerId="ADAL" clId="{609DE537-0C1B-4188-B192-8B44F7995173}" dt="2024-11-28T22:48:52.947" v="42680"/>
        <pc:sldMkLst>
          <pc:docMk/>
          <pc:sldMk cId="246342795" sldId="2145710043"/>
        </pc:sldMkLst>
        <pc:spChg chg="mod">
          <ac:chgData name="増本智司(Masumoto Satoshi)" userId="191383a8-835e-4e71-b039-484ecbfa37ee" providerId="ADAL" clId="{609DE537-0C1B-4188-B192-8B44F7995173}" dt="2024-11-28T22:48:52.947" v="42680"/>
          <ac:spMkLst>
            <pc:docMk/>
            <pc:sldMk cId="246342795" sldId="2145710043"/>
            <ac:spMk id="2" creationId="{2AE55AC9-AA39-1F75-0729-D4B7B18CD5B9}"/>
          </ac:spMkLst>
        </pc:spChg>
        <pc:spChg chg="mod">
          <ac:chgData name="増本智司(Masumoto Satoshi)" userId="191383a8-835e-4e71-b039-484ecbfa37ee" providerId="ADAL" clId="{609DE537-0C1B-4188-B192-8B44F7995173}" dt="2024-11-28T22:39:55.574" v="42468" actId="27636"/>
          <ac:spMkLst>
            <pc:docMk/>
            <pc:sldMk cId="246342795" sldId="2145710043"/>
            <ac:spMk id="3" creationId="{35BE9D05-15E1-FAF6-14D1-11AF2DA72519}"/>
          </ac:spMkLst>
        </pc:spChg>
      </pc:sldChg>
    </pc:docChg>
  </pc:docChgLst>
  <pc:docChgLst>
    <pc:chgData name="増本智司(Masumoto Satoshi)" userId="191383a8-835e-4e71-b039-484ecbfa37ee" providerId="ADAL" clId="{DD668AA1-15E0-4169-9383-500E5C7701F4}"/>
    <pc:docChg chg="delSld modSld modMainMaster">
      <pc:chgData name="増本智司(Masumoto Satoshi)" userId="191383a8-835e-4e71-b039-484ecbfa37ee" providerId="ADAL" clId="{DD668AA1-15E0-4169-9383-500E5C7701F4}" dt="2024-11-29T00:24:35.272" v="98" actId="20577"/>
      <pc:docMkLst>
        <pc:docMk/>
      </pc:docMkLst>
      <pc:sldChg chg="del">
        <pc:chgData name="増本智司(Masumoto Satoshi)" userId="191383a8-835e-4e71-b039-484ecbfa37ee" providerId="ADAL" clId="{DD668AA1-15E0-4169-9383-500E5C7701F4}" dt="2024-11-28T23:13:53.898" v="3" actId="47"/>
        <pc:sldMkLst>
          <pc:docMk/>
          <pc:sldMk cId="4173467741" sldId="293"/>
        </pc:sldMkLst>
      </pc:sldChg>
      <pc:sldChg chg="del">
        <pc:chgData name="増本智司(Masumoto Satoshi)" userId="191383a8-835e-4e71-b039-484ecbfa37ee" providerId="ADAL" clId="{DD668AA1-15E0-4169-9383-500E5C7701F4}" dt="2024-11-28T23:13:53.898" v="3" actId="47"/>
        <pc:sldMkLst>
          <pc:docMk/>
          <pc:sldMk cId="4278935209" sldId="295"/>
        </pc:sldMkLst>
      </pc:sldChg>
      <pc:sldChg chg="del">
        <pc:chgData name="増本智司(Masumoto Satoshi)" userId="191383a8-835e-4e71-b039-484ecbfa37ee" providerId="ADAL" clId="{DD668AA1-15E0-4169-9383-500E5C7701F4}" dt="2024-11-28T23:14:02.818" v="5" actId="47"/>
        <pc:sldMkLst>
          <pc:docMk/>
          <pc:sldMk cId="1738360509" sldId="296"/>
        </pc:sldMkLst>
      </pc:sldChg>
      <pc:sldChg chg="del">
        <pc:chgData name="増本智司(Masumoto Satoshi)" userId="191383a8-835e-4e71-b039-484ecbfa37ee" providerId="ADAL" clId="{DD668AA1-15E0-4169-9383-500E5C7701F4}" dt="2024-11-28T23:13:57.323" v="4" actId="47"/>
        <pc:sldMkLst>
          <pc:docMk/>
          <pc:sldMk cId="1221549140" sldId="297"/>
        </pc:sldMkLst>
      </pc:sldChg>
      <pc:sldChg chg="del">
        <pc:chgData name="増本智司(Masumoto Satoshi)" userId="191383a8-835e-4e71-b039-484ecbfa37ee" providerId="ADAL" clId="{DD668AA1-15E0-4169-9383-500E5C7701F4}" dt="2024-11-28T23:13:57.323" v="4" actId="47"/>
        <pc:sldMkLst>
          <pc:docMk/>
          <pc:sldMk cId="2094991323" sldId="298"/>
        </pc:sldMkLst>
      </pc:sldChg>
      <pc:sldChg chg="del">
        <pc:chgData name="増本智司(Masumoto Satoshi)" userId="191383a8-835e-4e71-b039-484ecbfa37ee" providerId="ADAL" clId="{DD668AA1-15E0-4169-9383-500E5C7701F4}" dt="2024-11-28T23:13:57.323" v="4" actId="47"/>
        <pc:sldMkLst>
          <pc:docMk/>
          <pc:sldMk cId="2566918151" sldId="299"/>
        </pc:sldMkLst>
      </pc:sldChg>
      <pc:sldChg chg="del">
        <pc:chgData name="増本智司(Masumoto Satoshi)" userId="191383a8-835e-4e71-b039-484ecbfa37ee" providerId="ADAL" clId="{DD668AA1-15E0-4169-9383-500E5C7701F4}" dt="2024-11-28T23:14:02.818" v="5" actId="47"/>
        <pc:sldMkLst>
          <pc:docMk/>
          <pc:sldMk cId="281349839" sldId="303"/>
        </pc:sldMkLst>
      </pc:sldChg>
      <pc:sldChg chg="del">
        <pc:chgData name="増本智司(Masumoto Satoshi)" userId="191383a8-835e-4e71-b039-484ecbfa37ee" providerId="ADAL" clId="{DD668AA1-15E0-4169-9383-500E5C7701F4}" dt="2024-11-28T23:13:53.898" v="3" actId="47"/>
        <pc:sldMkLst>
          <pc:docMk/>
          <pc:sldMk cId="2967210645" sldId="304"/>
        </pc:sldMkLst>
      </pc:sldChg>
      <pc:sldChg chg="del">
        <pc:chgData name="増本智司(Masumoto Satoshi)" userId="191383a8-835e-4e71-b039-484ecbfa37ee" providerId="ADAL" clId="{DD668AA1-15E0-4169-9383-500E5C7701F4}" dt="2024-11-28T23:14:06.569" v="6" actId="47"/>
        <pc:sldMkLst>
          <pc:docMk/>
          <pc:sldMk cId="1188102621" sldId="305"/>
        </pc:sldMkLst>
      </pc:sldChg>
      <pc:sldChg chg="del">
        <pc:chgData name="増本智司(Masumoto Satoshi)" userId="191383a8-835e-4e71-b039-484ecbfa37ee" providerId="ADAL" clId="{DD668AA1-15E0-4169-9383-500E5C7701F4}" dt="2024-11-28T23:14:06.569" v="6" actId="47"/>
        <pc:sldMkLst>
          <pc:docMk/>
          <pc:sldMk cId="1284494833" sldId="306"/>
        </pc:sldMkLst>
      </pc:sldChg>
      <pc:sldChg chg="del">
        <pc:chgData name="増本智司(Masumoto Satoshi)" userId="191383a8-835e-4e71-b039-484ecbfa37ee" providerId="ADAL" clId="{DD668AA1-15E0-4169-9383-500E5C7701F4}" dt="2024-11-28T23:14:02.818" v="5" actId="47"/>
        <pc:sldMkLst>
          <pc:docMk/>
          <pc:sldMk cId="1341210074" sldId="307"/>
        </pc:sldMkLst>
      </pc:sldChg>
      <pc:sldChg chg="del">
        <pc:chgData name="増本智司(Masumoto Satoshi)" userId="191383a8-835e-4e71-b039-484ecbfa37ee" providerId="ADAL" clId="{DD668AA1-15E0-4169-9383-500E5C7701F4}" dt="2024-11-28T23:14:02.818" v="5" actId="47"/>
        <pc:sldMkLst>
          <pc:docMk/>
          <pc:sldMk cId="2077463990" sldId="308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0" sldId="309"/>
        </pc:sldMkLst>
      </pc:sldChg>
      <pc:sldChg chg="del">
        <pc:chgData name="増本智司(Masumoto Satoshi)" userId="191383a8-835e-4e71-b039-484ecbfa37ee" providerId="ADAL" clId="{DD668AA1-15E0-4169-9383-500E5C7701F4}" dt="2024-11-28T23:14:06.569" v="6" actId="47"/>
        <pc:sldMkLst>
          <pc:docMk/>
          <pc:sldMk cId="1187616752" sldId="310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0" sldId="311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0" sldId="312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0" sldId="313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0" sldId="314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0" sldId="315"/>
        </pc:sldMkLst>
      </pc:sldChg>
      <pc:sldChg chg="del">
        <pc:chgData name="増本智司(Masumoto Satoshi)" userId="191383a8-835e-4e71-b039-484ecbfa37ee" providerId="ADAL" clId="{DD668AA1-15E0-4169-9383-500E5C7701F4}" dt="2024-11-28T23:14:06.569" v="6" actId="47"/>
        <pc:sldMkLst>
          <pc:docMk/>
          <pc:sldMk cId="22473978" sldId="316"/>
        </pc:sldMkLst>
      </pc:sldChg>
      <pc:sldChg chg="del modNotes">
        <pc:chgData name="増本智司(Masumoto Satoshi)" userId="191383a8-835e-4e71-b039-484ecbfa37ee" providerId="ADAL" clId="{DD668AA1-15E0-4169-9383-500E5C7701F4}" dt="2024-11-29T00:22:43.054" v="13" actId="47"/>
        <pc:sldMkLst>
          <pc:docMk/>
          <pc:sldMk cId="0" sldId="317"/>
        </pc:sldMkLst>
      </pc:sldChg>
      <pc:sldChg chg="del">
        <pc:chgData name="増本智司(Masumoto Satoshi)" userId="191383a8-835e-4e71-b039-484ecbfa37ee" providerId="ADAL" clId="{DD668AA1-15E0-4169-9383-500E5C7701F4}" dt="2024-11-28T23:14:19.093" v="8" actId="47"/>
        <pc:sldMkLst>
          <pc:docMk/>
          <pc:sldMk cId="88714884" sldId="318"/>
        </pc:sldMkLst>
      </pc:sldChg>
      <pc:sldChg chg="del">
        <pc:chgData name="増本智司(Masumoto Satoshi)" userId="191383a8-835e-4e71-b039-484ecbfa37ee" providerId="ADAL" clId="{DD668AA1-15E0-4169-9383-500E5C7701F4}" dt="2024-11-28T23:14:19.093" v="8" actId="47"/>
        <pc:sldMkLst>
          <pc:docMk/>
          <pc:sldMk cId="1304945218" sldId="319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0" sldId="320"/>
        </pc:sldMkLst>
      </pc:sldChg>
      <pc:sldChg chg="del">
        <pc:chgData name="増本智司(Masumoto Satoshi)" userId="191383a8-835e-4e71-b039-484ecbfa37ee" providerId="ADAL" clId="{DD668AA1-15E0-4169-9383-500E5C7701F4}" dt="2024-11-28T23:14:19.093" v="8" actId="47"/>
        <pc:sldMkLst>
          <pc:docMk/>
          <pc:sldMk cId="3641348954" sldId="321"/>
        </pc:sldMkLst>
      </pc:sldChg>
      <pc:sldChg chg="del">
        <pc:chgData name="増本智司(Masumoto Satoshi)" userId="191383a8-835e-4e71-b039-484ecbfa37ee" providerId="ADAL" clId="{DD668AA1-15E0-4169-9383-500E5C7701F4}" dt="2024-11-28T23:14:19.093" v="8" actId="47"/>
        <pc:sldMkLst>
          <pc:docMk/>
          <pc:sldMk cId="535098416" sldId="322"/>
        </pc:sldMkLst>
      </pc:sldChg>
      <pc:sldChg chg="del">
        <pc:chgData name="増本智司(Masumoto Satoshi)" userId="191383a8-835e-4e71-b039-484ecbfa37ee" providerId="ADAL" clId="{DD668AA1-15E0-4169-9383-500E5C7701F4}" dt="2024-11-28T23:14:19.093" v="8" actId="47"/>
        <pc:sldMkLst>
          <pc:docMk/>
          <pc:sldMk cId="2313390318" sldId="323"/>
        </pc:sldMkLst>
      </pc:sldChg>
      <pc:sldChg chg="del">
        <pc:chgData name="増本智司(Masumoto Satoshi)" userId="191383a8-835e-4e71-b039-484ecbfa37ee" providerId="ADAL" clId="{DD668AA1-15E0-4169-9383-500E5C7701F4}" dt="2024-11-28T23:14:19.093" v="8" actId="47"/>
        <pc:sldMkLst>
          <pc:docMk/>
          <pc:sldMk cId="1556753466" sldId="324"/>
        </pc:sldMkLst>
      </pc:sldChg>
      <pc:sldChg chg="del">
        <pc:chgData name="増本智司(Masumoto Satoshi)" userId="191383a8-835e-4e71-b039-484ecbfa37ee" providerId="ADAL" clId="{DD668AA1-15E0-4169-9383-500E5C7701F4}" dt="2024-11-28T23:14:19.093" v="8" actId="47"/>
        <pc:sldMkLst>
          <pc:docMk/>
          <pc:sldMk cId="3714084294" sldId="325"/>
        </pc:sldMkLst>
      </pc:sldChg>
      <pc:sldChg chg="del">
        <pc:chgData name="増本智司(Masumoto Satoshi)" userId="191383a8-835e-4e71-b039-484ecbfa37ee" providerId="ADAL" clId="{DD668AA1-15E0-4169-9383-500E5C7701F4}" dt="2024-11-28T23:14:22.654" v="9" actId="47"/>
        <pc:sldMkLst>
          <pc:docMk/>
          <pc:sldMk cId="348684651" sldId="326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3765296643" sldId="327"/>
        </pc:sldMkLst>
      </pc:sldChg>
      <pc:sldChg chg="del">
        <pc:chgData name="増本智司(Masumoto Satoshi)" userId="191383a8-835e-4e71-b039-484ecbfa37ee" providerId="ADAL" clId="{DD668AA1-15E0-4169-9383-500E5C7701F4}" dt="2024-11-28T23:14:22.654" v="9" actId="47"/>
        <pc:sldMkLst>
          <pc:docMk/>
          <pc:sldMk cId="3860106807" sldId="328"/>
        </pc:sldMkLst>
      </pc:sldChg>
      <pc:sldChg chg="modSp mod">
        <pc:chgData name="増本智司(Masumoto Satoshi)" userId="191383a8-835e-4e71-b039-484ecbfa37ee" providerId="ADAL" clId="{DD668AA1-15E0-4169-9383-500E5C7701F4}" dt="2024-11-29T00:24:35.272" v="98" actId="20577"/>
        <pc:sldMkLst>
          <pc:docMk/>
          <pc:sldMk cId="3188323887" sldId="329"/>
        </pc:sldMkLst>
        <pc:spChg chg="mod">
          <ac:chgData name="増本智司(Masumoto Satoshi)" userId="191383a8-835e-4e71-b039-484ecbfa37ee" providerId="ADAL" clId="{DD668AA1-15E0-4169-9383-500E5C7701F4}" dt="2024-11-29T00:24:35.272" v="98" actId="20577"/>
          <ac:spMkLst>
            <pc:docMk/>
            <pc:sldMk cId="3188323887" sldId="329"/>
            <ac:spMk id="6" creationId="{FD2F7BC0-289C-C59D-E6D5-C49DF36DC024}"/>
          </ac:spMkLst>
        </pc:spChg>
        <pc:spChg chg="mod">
          <ac:chgData name="増本智司(Masumoto Satoshi)" userId="191383a8-835e-4e71-b039-484ecbfa37ee" providerId="ADAL" clId="{DD668AA1-15E0-4169-9383-500E5C7701F4}" dt="2024-11-29T00:24:02.742" v="34" actId="20577"/>
          <ac:spMkLst>
            <pc:docMk/>
            <pc:sldMk cId="3188323887" sldId="329"/>
            <ac:spMk id="7" creationId="{C28FB29A-B99D-ECFD-CB3D-B0583D47D8E9}"/>
          </ac:spMkLst>
        </pc:spChg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3781797282" sldId="330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4028046337" sldId="331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1520495495" sldId="332"/>
        </pc:sldMkLst>
      </pc:sldChg>
      <pc:sldChg chg="del">
        <pc:chgData name="増本智司(Masumoto Satoshi)" userId="191383a8-835e-4e71-b039-484ecbfa37ee" providerId="ADAL" clId="{DD668AA1-15E0-4169-9383-500E5C7701F4}" dt="2024-11-28T23:14:22.654" v="9" actId="47"/>
        <pc:sldMkLst>
          <pc:docMk/>
          <pc:sldMk cId="156005218" sldId="333"/>
        </pc:sldMkLst>
      </pc:sldChg>
      <pc:sldChg chg="del">
        <pc:chgData name="増本智司(Masumoto Satoshi)" userId="191383a8-835e-4e71-b039-484ecbfa37ee" providerId="ADAL" clId="{DD668AA1-15E0-4169-9383-500E5C7701F4}" dt="2024-11-28T23:13:22.446" v="0" actId="47"/>
        <pc:sldMkLst>
          <pc:docMk/>
          <pc:sldMk cId="1854411627" sldId="334"/>
        </pc:sldMkLst>
      </pc:sldChg>
      <pc:sldChg chg="del">
        <pc:chgData name="増本智司(Masumoto Satoshi)" userId="191383a8-835e-4e71-b039-484ecbfa37ee" providerId="ADAL" clId="{DD668AA1-15E0-4169-9383-500E5C7701F4}" dt="2024-11-28T23:13:22.446" v="0" actId="47"/>
        <pc:sldMkLst>
          <pc:docMk/>
          <pc:sldMk cId="560162959" sldId="335"/>
        </pc:sldMkLst>
      </pc:sldChg>
      <pc:sldChg chg="del">
        <pc:chgData name="増本智司(Masumoto Satoshi)" userId="191383a8-835e-4e71-b039-484ecbfa37ee" providerId="ADAL" clId="{DD668AA1-15E0-4169-9383-500E5C7701F4}" dt="2024-11-28T23:14:30.253" v="10" actId="47"/>
        <pc:sldMkLst>
          <pc:docMk/>
          <pc:sldMk cId="1707016339" sldId="336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1256689887" sldId="338"/>
        </pc:sldMkLst>
      </pc:sldChg>
      <pc:sldChg chg="del">
        <pc:chgData name="増本智司(Masumoto Satoshi)" userId="191383a8-835e-4e71-b039-484ecbfa37ee" providerId="ADAL" clId="{DD668AA1-15E0-4169-9383-500E5C7701F4}" dt="2024-11-28T23:13:22.446" v="0" actId="47"/>
        <pc:sldMkLst>
          <pc:docMk/>
          <pc:sldMk cId="837487858" sldId="339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1357537716" sldId="340"/>
        </pc:sldMkLst>
      </pc:sldChg>
      <pc:sldChg chg="del">
        <pc:chgData name="増本智司(Masumoto Satoshi)" userId="191383a8-835e-4e71-b039-484ecbfa37ee" providerId="ADAL" clId="{DD668AA1-15E0-4169-9383-500E5C7701F4}" dt="2024-11-29T00:22:44.110" v="14" actId="47"/>
        <pc:sldMkLst>
          <pc:docMk/>
          <pc:sldMk cId="680403112" sldId="341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36122228" sldId="342"/>
        </pc:sldMkLst>
      </pc:sldChg>
      <pc:sldChg chg="del">
        <pc:chgData name="増本智司(Masumoto Satoshi)" userId="191383a8-835e-4e71-b039-484ecbfa37ee" providerId="ADAL" clId="{DD668AA1-15E0-4169-9383-500E5C7701F4}" dt="2024-11-28T23:13:22.446" v="0" actId="47"/>
        <pc:sldMkLst>
          <pc:docMk/>
          <pc:sldMk cId="1265737220" sldId="344"/>
        </pc:sldMkLst>
      </pc:sldChg>
      <pc:sldChg chg="del">
        <pc:chgData name="増本智司(Masumoto Satoshi)" userId="191383a8-835e-4e71-b039-484ecbfa37ee" providerId="ADAL" clId="{DD668AA1-15E0-4169-9383-500E5C7701F4}" dt="2024-11-28T23:13:22.446" v="0" actId="47"/>
        <pc:sldMkLst>
          <pc:docMk/>
          <pc:sldMk cId="2419301004" sldId="345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3451621726" sldId="346"/>
        </pc:sldMkLst>
      </pc:sldChg>
      <pc:sldChg chg="del">
        <pc:chgData name="増本智司(Masumoto Satoshi)" userId="191383a8-835e-4e71-b039-484ecbfa37ee" providerId="ADAL" clId="{DD668AA1-15E0-4169-9383-500E5C7701F4}" dt="2024-11-28T23:13:22.446" v="0" actId="47"/>
        <pc:sldMkLst>
          <pc:docMk/>
          <pc:sldMk cId="1529390981" sldId="347"/>
        </pc:sldMkLst>
      </pc:sldChg>
      <pc:sldChg chg="del">
        <pc:chgData name="増本智司(Masumoto Satoshi)" userId="191383a8-835e-4e71-b039-484ecbfa37ee" providerId="ADAL" clId="{DD668AA1-15E0-4169-9383-500E5C7701F4}" dt="2024-11-28T23:13:22.446" v="0" actId="47"/>
        <pc:sldMkLst>
          <pc:docMk/>
          <pc:sldMk cId="2270721328" sldId="348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3058932422" sldId="349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749924221" sldId="350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1651184390" sldId="352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3904821813" sldId="353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748523393" sldId="354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3475324548" sldId="355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3903603084" sldId="356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4165302212" sldId="357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2114638647" sldId="358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3015801880" sldId="359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564101219" sldId="360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3284147243" sldId="361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3466717073" sldId="362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574164219" sldId="363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3174022412" sldId="364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2453326275" sldId="365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3429474568" sldId="366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209495425" sldId="367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1289790524" sldId="368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929591055" sldId="369"/>
        </pc:sldMkLst>
      </pc:sldChg>
      <pc:sldChg chg="del">
        <pc:chgData name="増本智司(Masumoto Satoshi)" userId="191383a8-835e-4e71-b039-484ecbfa37ee" providerId="ADAL" clId="{DD668AA1-15E0-4169-9383-500E5C7701F4}" dt="2024-11-28T23:14:10.141" v="7" actId="47"/>
        <pc:sldMkLst>
          <pc:docMk/>
          <pc:sldMk cId="4129384445" sldId="413"/>
        </pc:sldMkLst>
      </pc:sldChg>
      <pc:sldChg chg="del">
        <pc:chgData name="増本智司(Masumoto Satoshi)" userId="191383a8-835e-4e71-b039-484ecbfa37ee" providerId="ADAL" clId="{DD668AA1-15E0-4169-9383-500E5C7701F4}" dt="2024-11-28T23:14:10.141" v="7" actId="47"/>
        <pc:sldMkLst>
          <pc:docMk/>
          <pc:sldMk cId="1970456981" sldId="415"/>
        </pc:sldMkLst>
      </pc:sldChg>
      <pc:sldChg chg="del">
        <pc:chgData name="増本智司(Masumoto Satoshi)" userId="191383a8-835e-4e71-b039-484ecbfa37ee" providerId="ADAL" clId="{DD668AA1-15E0-4169-9383-500E5C7701F4}" dt="2024-11-28T23:14:10.141" v="7" actId="47"/>
        <pc:sldMkLst>
          <pc:docMk/>
          <pc:sldMk cId="2169109811" sldId="416"/>
        </pc:sldMkLst>
      </pc:sldChg>
      <pc:sldChg chg="del">
        <pc:chgData name="増本智司(Masumoto Satoshi)" userId="191383a8-835e-4e71-b039-484ecbfa37ee" providerId="ADAL" clId="{DD668AA1-15E0-4169-9383-500E5C7701F4}" dt="2024-11-28T23:14:10.141" v="7" actId="47"/>
        <pc:sldMkLst>
          <pc:docMk/>
          <pc:sldMk cId="1412382964" sldId="417"/>
        </pc:sldMkLst>
      </pc:sldChg>
      <pc:sldChg chg="del">
        <pc:chgData name="増本智司(Masumoto Satoshi)" userId="191383a8-835e-4e71-b039-484ecbfa37ee" providerId="ADAL" clId="{DD668AA1-15E0-4169-9383-500E5C7701F4}" dt="2024-11-28T23:14:10.141" v="7" actId="47"/>
        <pc:sldMkLst>
          <pc:docMk/>
          <pc:sldMk cId="2571425018" sldId="418"/>
        </pc:sldMkLst>
      </pc:sldChg>
      <pc:sldChg chg="del">
        <pc:chgData name="増本智司(Masumoto Satoshi)" userId="191383a8-835e-4e71-b039-484ecbfa37ee" providerId="ADAL" clId="{DD668AA1-15E0-4169-9383-500E5C7701F4}" dt="2024-11-28T23:14:19.093" v="8" actId="47"/>
        <pc:sldMkLst>
          <pc:docMk/>
          <pc:sldMk cId="3622947997" sldId="419"/>
        </pc:sldMkLst>
      </pc:sldChg>
      <pc:sldChg chg="del">
        <pc:chgData name="増本智司(Masumoto Satoshi)" userId="191383a8-835e-4e71-b039-484ecbfa37ee" providerId="ADAL" clId="{DD668AA1-15E0-4169-9383-500E5C7701F4}" dt="2024-11-28T23:14:06.569" v="6" actId="47"/>
        <pc:sldMkLst>
          <pc:docMk/>
          <pc:sldMk cId="262400400" sldId="420"/>
        </pc:sldMkLst>
      </pc:sldChg>
      <pc:sldChg chg="del">
        <pc:chgData name="増本智司(Masumoto Satoshi)" userId="191383a8-835e-4e71-b039-484ecbfa37ee" providerId="ADAL" clId="{DD668AA1-15E0-4169-9383-500E5C7701F4}" dt="2024-11-28T23:13:57.323" v="4" actId="47"/>
        <pc:sldMkLst>
          <pc:docMk/>
          <pc:sldMk cId="3812078217" sldId="421"/>
        </pc:sldMkLst>
      </pc:sldChg>
      <pc:sldChg chg="del">
        <pc:chgData name="増本智司(Masumoto Satoshi)" userId="191383a8-835e-4e71-b039-484ecbfa37ee" providerId="ADAL" clId="{DD668AA1-15E0-4169-9383-500E5C7701F4}" dt="2024-11-28T23:14:30.253" v="10" actId="47"/>
        <pc:sldMkLst>
          <pc:docMk/>
          <pc:sldMk cId="185493533" sldId="423"/>
        </pc:sldMkLst>
      </pc:sldChg>
      <pc:sldChg chg="del">
        <pc:chgData name="増本智司(Masumoto Satoshi)" userId="191383a8-835e-4e71-b039-484ecbfa37ee" providerId="ADAL" clId="{DD668AA1-15E0-4169-9383-500E5C7701F4}" dt="2024-11-28T23:14:10.141" v="7" actId="47"/>
        <pc:sldMkLst>
          <pc:docMk/>
          <pc:sldMk cId="1804149141" sldId="424"/>
        </pc:sldMkLst>
      </pc:sldChg>
      <pc:sldChg chg="del">
        <pc:chgData name="増本智司(Masumoto Satoshi)" userId="191383a8-835e-4e71-b039-484ecbfa37ee" providerId="ADAL" clId="{DD668AA1-15E0-4169-9383-500E5C7701F4}" dt="2024-11-28T23:14:10.141" v="7" actId="47"/>
        <pc:sldMkLst>
          <pc:docMk/>
          <pc:sldMk cId="1760345710" sldId="425"/>
        </pc:sldMkLst>
      </pc:sldChg>
      <pc:sldChg chg="del">
        <pc:chgData name="増本智司(Masumoto Satoshi)" userId="191383a8-835e-4e71-b039-484ecbfa37ee" providerId="ADAL" clId="{DD668AA1-15E0-4169-9383-500E5C7701F4}" dt="2024-11-28T23:14:10.141" v="7" actId="47"/>
        <pc:sldMkLst>
          <pc:docMk/>
          <pc:sldMk cId="14845289" sldId="426"/>
        </pc:sldMkLst>
      </pc:sldChg>
      <pc:sldChg chg="del">
        <pc:chgData name="増本智司(Masumoto Satoshi)" userId="191383a8-835e-4e71-b039-484ecbfa37ee" providerId="ADAL" clId="{DD668AA1-15E0-4169-9383-500E5C7701F4}" dt="2024-11-28T23:14:02.818" v="5" actId="47"/>
        <pc:sldMkLst>
          <pc:docMk/>
          <pc:sldMk cId="3557098618" sldId="427"/>
        </pc:sldMkLst>
      </pc:sldChg>
      <pc:sldChg chg="del">
        <pc:chgData name="増本智司(Masumoto Satoshi)" userId="191383a8-835e-4e71-b039-484ecbfa37ee" providerId="ADAL" clId="{DD668AA1-15E0-4169-9383-500E5C7701F4}" dt="2024-11-28T23:14:02.818" v="5" actId="47"/>
        <pc:sldMkLst>
          <pc:docMk/>
          <pc:sldMk cId="1183274903" sldId="428"/>
        </pc:sldMkLst>
      </pc:sldChg>
      <pc:sldChg chg="del">
        <pc:chgData name="増本智司(Masumoto Satoshi)" userId="191383a8-835e-4e71-b039-484ecbfa37ee" providerId="ADAL" clId="{DD668AA1-15E0-4169-9383-500E5C7701F4}" dt="2024-11-28T23:14:02.818" v="5" actId="47"/>
        <pc:sldMkLst>
          <pc:docMk/>
          <pc:sldMk cId="3758610310" sldId="429"/>
        </pc:sldMkLst>
      </pc:sldChg>
      <pc:sldChg chg="del">
        <pc:chgData name="増本智司(Masumoto Satoshi)" userId="191383a8-835e-4e71-b039-484ecbfa37ee" providerId="ADAL" clId="{DD668AA1-15E0-4169-9383-500E5C7701F4}" dt="2024-11-28T23:14:02.818" v="5" actId="47"/>
        <pc:sldMkLst>
          <pc:docMk/>
          <pc:sldMk cId="1908646674" sldId="430"/>
        </pc:sldMkLst>
      </pc:sldChg>
      <pc:sldChg chg="del">
        <pc:chgData name="増本智司(Masumoto Satoshi)" userId="191383a8-835e-4e71-b039-484ecbfa37ee" providerId="ADAL" clId="{DD668AA1-15E0-4169-9383-500E5C7701F4}" dt="2024-11-28T23:13:57.323" v="4" actId="47"/>
        <pc:sldMkLst>
          <pc:docMk/>
          <pc:sldMk cId="3451859670" sldId="431"/>
        </pc:sldMkLst>
      </pc:sldChg>
      <pc:sldChg chg="del">
        <pc:chgData name="増本智司(Masumoto Satoshi)" userId="191383a8-835e-4e71-b039-484ecbfa37ee" providerId="ADAL" clId="{DD668AA1-15E0-4169-9383-500E5C7701F4}" dt="2024-11-28T23:13:57.323" v="4" actId="47"/>
        <pc:sldMkLst>
          <pc:docMk/>
          <pc:sldMk cId="2395939079" sldId="432"/>
        </pc:sldMkLst>
      </pc:sldChg>
      <pc:sldChg chg="del">
        <pc:chgData name="増本智司(Masumoto Satoshi)" userId="191383a8-835e-4e71-b039-484ecbfa37ee" providerId="ADAL" clId="{DD668AA1-15E0-4169-9383-500E5C7701F4}" dt="2024-11-28T23:13:57.323" v="4" actId="47"/>
        <pc:sldMkLst>
          <pc:docMk/>
          <pc:sldMk cId="2264388804" sldId="433"/>
        </pc:sldMkLst>
      </pc:sldChg>
      <pc:sldChg chg="del">
        <pc:chgData name="増本智司(Masumoto Satoshi)" userId="191383a8-835e-4e71-b039-484ecbfa37ee" providerId="ADAL" clId="{DD668AA1-15E0-4169-9383-500E5C7701F4}" dt="2024-11-28T23:13:57.323" v="4" actId="47"/>
        <pc:sldMkLst>
          <pc:docMk/>
          <pc:sldMk cId="44103183" sldId="434"/>
        </pc:sldMkLst>
      </pc:sldChg>
      <pc:sldChg chg="del">
        <pc:chgData name="増本智司(Masumoto Satoshi)" userId="191383a8-835e-4e71-b039-484ecbfa37ee" providerId="ADAL" clId="{DD668AA1-15E0-4169-9383-500E5C7701F4}" dt="2024-11-28T23:13:57.323" v="4" actId="47"/>
        <pc:sldMkLst>
          <pc:docMk/>
          <pc:sldMk cId="614815711" sldId="459"/>
        </pc:sldMkLst>
      </pc:sldChg>
      <pc:sldChg chg="del">
        <pc:chgData name="増本智司(Masumoto Satoshi)" userId="191383a8-835e-4e71-b039-484ecbfa37ee" providerId="ADAL" clId="{DD668AA1-15E0-4169-9383-500E5C7701F4}" dt="2024-11-28T23:14:02.818" v="5" actId="47"/>
        <pc:sldMkLst>
          <pc:docMk/>
          <pc:sldMk cId="645858572" sldId="461"/>
        </pc:sldMkLst>
      </pc:sldChg>
      <pc:sldChg chg="del">
        <pc:chgData name="増本智司(Masumoto Satoshi)" userId="191383a8-835e-4e71-b039-484ecbfa37ee" providerId="ADAL" clId="{DD668AA1-15E0-4169-9383-500E5C7701F4}" dt="2024-11-28T23:14:02.818" v="5" actId="47"/>
        <pc:sldMkLst>
          <pc:docMk/>
          <pc:sldMk cId="2054766055" sldId="462"/>
        </pc:sldMkLst>
      </pc:sldChg>
      <pc:sldChg chg="del">
        <pc:chgData name="増本智司(Masumoto Satoshi)" userId="191383a8-835e-4e71-b039-484ecbfa37ee" providerId="ADAL" clId="{DD668AA1-15E0-4169-9383-500E5C7701F4}" dt="2024-11-28T23:14:02.818" v="5" actId="47"/>
        <pc:sldMkLst>
          <pc:docMk/>
          <pc:sldMk cId="1835753669" sldId="464"/>
        </pc:sldMkLst>
      </pc:sldChg>
      <pc:sldChg chg="del">
        <pc:chgData name="増本智司(Masumoto Satoshi)" userId="191383a8-835e-4e71-b039-484ecbfa37ee" providerId="ADAL" clId="{DD668AA1-15E0-4169-9383-500E5C7701F4}" dt="2024-11-28T23:14:02.818" v="5" actId="47"/>
        <pc:sldMkLst>
          <pc:docMk/>
          <pc:sldMk cId="3277494679" sldId="465"/>
        </pc:sldMkLst>
      </pc:sldChg>
      <pc:sldChg chg="del">
        <pc:chgData name="増本智司(Masumoto Satoshi)" userId="191383a8-835e-4e71-b039-484ecbfa37ee" providerId="ADAL" clId="{DD668AA1-15E0-4169-9383-500E5C7701F4}" dt="2024-11-28T23:13:49.822" v="2" actId="47"/>
        <pc:sldMkLst>
          <pc:docMk/>
          <pc:sldMk cId="3717846368" sldId="2145709941"/>
        </pc:sldMkLst>
      </pc:sldChg>
      <pc:sldChg chg="del">
        <pc:chgData name="増本智司(Masumoto Satoshi)" userId="191383a8-835e-4e71-b039-484ecbfa37ee" providerId="ADAL" clId="{DD668AA1-15E0-4169-9383-500E5C7701F4}" dt="2024-11-28T23:13:49.822" v="2" actId="47"/>
        <pc:sldMkLst>
          <pc:docMk/>
          <pc:sldMk cId="450366298" sldId="2145709957"/>
        </pc:sldMkLst>
      </pc:sldChg>
      <pc:sldChg chg="del">
        <pc:chgData name="増本智司(Masumoto Satoshi)" userId="191383a8-835e-4e71-b039-484ecbfa37ee" providerId="ADAL" clId="{DD668AA1-15E0-4169-9383-500E5C7701F4}" dt="2024-11-28T23:13:53.898" v="3" actId="47"/>
        <pc:sldMkLst>
          <pc:docMk/>
          <pc:sldMk cId="649488309" sldId="2145709964"/>
        </pc:sldMkLst>
      </pc:sldChg>
      <pc:sldChg chg="del">
        <pc:chgData name="増本智司(Masumoto Satoshi)" userId="191383a8-835e-4e71-b039-484ecbfa37ee" providerId="ADAL" clId="{DD668AA1-15E0-4169-9383-500E5C7701F4}" dt="2024-11-28T23:13:53.898" v="3" actId="47"/>
        <pc:sldMkLst>
          <pc:docMk/>
          <pc:sldMk cId="2171579417" sldId="2145709965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4258512899" sldId="2145709970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3962585127" sldId="2145709973"/>
        </pc:sldMkLst>
      </pc:sldChg>
      <pc:sldChg chg="del">
        <pc:chgData name="増本智司(Masumoto Satoshi)" userId="191383a8-835e-4e71-b039-484ecbfa37ee" providerId="ADAL" clId="{DD668AA1-15E0-4169-9383-500E5C7701F4}" dt="2024-11-28T23:13:49.822" v="2" actId="47"/>
        <pc:sldMkLst>
          <pc:docMk/>
          <pc:sldMk cId="722736362" sldId="2145709976"/>
        </pc:sldMkLst>
      </pc:sldChg>
      <pc:sldChg chg="del">
        <pc:chgData name="増本智司(Masumoto Satoshi)" userId="191383a8-835e-4e71-b039-484ecbfa37ee" providerId="ADAL" clId="{DD668AA1-15E0-4169-9383-500E5C7701F4}" dt="2024-11-28T23:13:49.822" v="2" actId="47"/>
        <pc:sldMkLst>
          <pc:docMk/>
          <pc:sldMk cId="214290307" sldId="2145709981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3387920850" sldId="2145709982"/>
        </pc:sldMkLst>
      </pc:sldChg>
      <pc:sldChg chg="del">
        <pc:chgData name="増本智司(Masumoto Satoshi)" userId="191383a8-835e-4e71-b039-484ecbfa37ee" providerId="ADAL" clId="{DD668AA1-15E0-4169-9383-500E5C7701F4}" dt="2024-11-28T23:13:49.822" v="2" actId="47"/>
        <pc:sldMkLst>
          <pc:docMk/>
          <pc:sldMk cId="3675573638" sldId="2145709983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2714191368" sldId="2145709984"/>
        </pc:sldMkLst>
      </pc:sldChg>
      <pc:sldChg chg="del">
        <pc:chgData name="増本智司(Masumoto Satoshi)" userId="191383a8-835e-4e71-b039-484ecbfa37ee" providerId="ADAL" clId="{DD668AA1-15E0-4169-9383-500E5C7701F4}" dt="2024-11-28T23:13:49.822" v="2" actId="47"/>
        <pc:sldMkLst>
          <pc:docMk/>
          <pc:sldMk cId="1553380962" sldId="2145709985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3711053685" sldId="2145709986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443877929" sldId="2145709988"/>
        </pc:sldMkLst>
      </pc:sldChg>
      <pc:sldChg chg="del">
        <pc:chgData name="増本智司(Masumoto Satoshi)" userId="191383a8-835e-4e71-b039-484ecbfa37ee" providerId="ADAL" clId="{DD668AA1-15E0-4169-9383-500E5C7701F4}" dt="2024-11-28T23:13:49.822" v="2" actId="47"/>
        <pc:sldMkLst>
          <pc:docMk/>
          <pc:sldMk cId="1573067817" sldId="2145709989"/>
        </pc:sldMkLst>
      </pc:sldChg>
      <pc:sldChg chg="del">
        <pc:chgData name="増本智司(Masumoto Satoshi)" userId="191383a8-835e-4e71-b039-484ecbfa37ee" providerId="ADAL" clId="{DD668AA1-15E0-4169-9383-500E5C7701F4}" dt="2024-11-28T23:13:53.898" v="3" actId="47"/>
        <pc:sldMkLst>
          <pc:docMk/>
          <pc:sldMk cId="55797477" sldId="2145709990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3370160938" sldId="2145709991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2589166385" sldId="2145709992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2790581988" sldId="2145709993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3852374103" sldId="2145709994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3503530329" sldId="2145709995"/>
        </pc:sldMkLst>
      </pc:sldChg>
      <pc:sldChg chg="del">
        <pc:chgData name="増本智司(Masumoto Satoshi)" userId="191383a8-835e-4e71-b039-484ecbfa37ee" providerId="ADAL" clId="{DD668AA1-15E0-4169-9383-500E5C7701F4}" dt="2024-11-28T23:13:53.898" v="3" actId="47"/>
        <pc:sldMkLst>
          <pc:docMk/>
          <pc:sldMk cId="3995767927" sldId="2145709997"/>
        </pc:sldMkLst>
      </pc:sldChg>
      <pc:sldChg chg="del">
        <pc:chgData name="増本智司(Masumoto Satoshi)" userId="191383a8-835e-4e71-b039-484ecbfa37ee" providerId="ADAL" clId="{DD668AA1-15E0-4169-9383-500E5C7701F4}" dt="2024-11-28T23:13:49.822" v="2" actId="47"/>
        <pc:sldMkLst>
          <pc:docMk/>
          <pc:sldMk cId="1328080393" sldId="2145709998"/>
        </pc:sldMkLst>
      </pc:sldChg>
      <pc:sldChg chg="del">
        <pc:chgData name="増本智司(Masumoto Satoshi)" userId="191383a8-835e-4e71-b039-484ecbfa37ee" providerId="ADAL" clId="{DD668AA1-15E0-4169-9383-500E5C7701F4}" dt="2024-11-28T23:13:49.822" v="2" actId="47"/>
        <pc:sldMkLst>
          <pc:docMk/>
          <pc:sldMk cId="3812986766" sldId="2145709999"/>
        </pc:sldMkLst>
      </pc:sldChg>
      <pc:sldChg chg="del">
        <pc:chgData name="増本智司(Masumoto Satoshi)" userId="191383a8-835e-4e71-b039-484ecbfa37ee" providerId="ADAL" clId="{DD668AA1-15E0-4169-9383-500E5C7701F4}" dt="2024-11-28T23:13:53.898" v="3" actId="47"/>
        <pc:sldMkLst>
          <pc:docMk/>
          <pc:sldMk cId="357604279" sldId="2145710000"/>
        </pc:sldMkLst>
      </pc:sldChg>
      <pc:sldChg chg="del">
        <pc:chgData name="増本智司(Masumoto Satoshi)" userId="191383a8-835e-4e71-b039-484ecbfa37ee" providerId="ADAL" clId="{DD668AA1-15E0-4169-9383-500E5C7701F4}" dt="2024-11-28T23:13:53.898" v="3" actId="47"/>
        <pc:sldMkLst>
          <pc:docMk/>
          <pc:sldMk cId="2174969524" sldId="2145710001"/>
        </pc:sldMkLst>
      </pc:sldChg>
      <pc:sldChg chg="del">
        <pc:chgData name="増本智司(Masumoto Satoshi)" userId="191383a8-835e-4e71-b039-484ecbfa37ee" providerId="ADAL" clId="{DD668AA1-15E0-4169-9383-500E5C7701F4}" dt="2024-11-28T23:14:02.818" v="5" actId="47"/>
        <pc:sldMkLst>
          <pc:docMk/>
          <pc:sldMk cId="2076789729" sldId="2145710002"/>
        </pc:sldMkLst>
      </pc:sldChg>
      <pc:sldChg chg="del">
        <pc:chgData name="増本智司(Masumoto Satoshi)" userId="191383a8-835e-4e71-b039-484ecbfa37ee" providerId="ADAL" clId="{DD668AA1-15E0-4169-9383-500E5C7701F4}" dt="2024-11-28T23:14:06.569" v="6" actId="47"/>
        <pc:sldMkLst>
          <pc:docMk/>
          <pc:sldMk cId="1653036874" sldId="2145710003"/>
        </pc:sldMkLst>
      </pc:sldChg>
      <pc:sldChg chg="del">
        <pc:chgData name="増本智司(Masumoto Satoshi)" userId="191383a8-835e-4e71-b039-484ecbfa37ee" providerId="ADAL" clId="{DD668AA1-15E0-4169-9383-500E5C7701F4}" dt="2024-11-28T23:14:06.569" v="6" actId="47"/>
        <pc:sldMkLst>
          <pc:docMk/>
          <pc:sldMk cId="3614232834" sldId="2145710004"/>
        </pc:sldMkLst>
      </pc:sldChg>
      <pc:sldChg chg="del">
        <pc:chgData name="増本智司(Masumoto Satoshi)" userId="191383a8-835e-4e71-b039-484ecbfa37ee" providerId="ADAL" clId="{DD668AA1-15E0-4169-9383-500E5C7701F4}" dt="2024-11-28T23:14:06.569" v="6" actId="47"/>
        <pc:sldMkLst>
          <pc:docMk/>
          <pc:sldMk cId="1009211753" sldId="2145710005"/>
        </pc:sldMkLst>
      </pc:sldChg>
      <pc:sldChg chg="del">
        <pc:chgData name="増本智司(Masumoto Satoshi)" userId="191383a8-835e-4e71-b039-484ecbfa37ee" providerId="ADAL" clId="{DD668AA1-15E0-4169-9383-500E5C7701F4}" dt="2024-11-28T23:14:06.569" v="6" actId="47"/>
        <pc:sldMkLst>
          <pc:docMk/>
          <pc:sldMk cId="3922131754" sldId="2145710006"/>
        </pc:sldMkLst>
      </pc:sldChg>
      <pc:sldChg chg="del">
        <pc:chgData name="増本智司(Masumoto Satoshi)" userId="191383a8-835e-4e71-b039-484ecbfa37ee" providerId="ADAL" clId="{DD668AA1-15E0-4169-9383-500E5C7701F4}" dt="2024-11-28T23:14:10.141" v="7" actId="47"/>
        <pc:sldMkLst>
          <pc:docMk/>
          <pc:sldMk cId="3343034879" sldId="2145710007"/>
        </pc:sldMkLst>
      </pc:sldChg>
      <pc:sldChg chg="del">
        <pc:chgData name="増本智司(Masumoto Satoshi)" userId="191383a8-835e-4e71-b039-484ecbfa37ee" providerId="ADAL" clId="{DD668AA1-15E0-4169-9383-500E5C7701F4}" dt="2024-11-28T23:14:19.093" v="8" actId="47"/>
        <pc:sldMkLst>
          <pc:docMk/>
          <pc:sldMk cId="508176401" sldId="2145710008"/>
        </pc:sldMkLst>
      </pc:sldChg>
      <pc:sldChg chg="del">
        <pc:chgData name="増本智司(Masumoto Satoshi)" userId="191383a8-835e-4e71-b039-484ecbfa37ee" providerId="ADAL" clId="{DD668AA1-15E0-4169-9383-500E5C7701F4}" dt="2024-11-28T23:14:22.654" v="9" actId="47"/>
        <pc:sldMkLst>
          <pc:docMk/>
          <pc:sldMk cId="4014793270" sldId="2145710009"/>
        </pc:sldMkLst>
      </pc:sldChg>
      <pc:sldChg chg="del">
        <pc:chgData name="増本智司(Masumoto Satoshi)" userId="191383a8-835e-4e71-b039-484ecbfa37ee" providerId="ADAL" clId="{DD668AA1-15E0-4169-9383-500E5C7701F4}" dt="2024-11-28T23:14:22.654" v="9" actId="47"/>
        <pc:sldMkLst>
          <pc:docMk/>
          <pc:sldMk cId="164816607" sldId="2145710010"/>
        </pc:sldMkLst>
      </pc:sldChg>
      <pc:sldChg chg="del">
        <pc:chgData name="増本智司(Masumoto Satoshi)" userId="191383a8-835e-4e71-b039-484ecbfa37ee" providerId="ADAL" clId="{DD668AA1-15E0-4169-9383-500E5C7701F4}" dt="2024-11-28T23:14:22.654" v="9" actId="47"/>
        <pc:sldMkLst>
          <pc:docMk/>
          <pc:sldMk cId="863509237" sldId="2145710011"/>
        </pc:sldMkLst>
      </pc:sldChg>
      <pc:sldChg chg="del">
        <pc:chgData name="増本智司(Masumoto Satoshi)" userId="191383a8-835e-4e71-b039-484ecbfa37ee" providerId="ADAL" clId="{DD668AA1-15E0-4169-9383-500E5C7701F4}" dt="2024-11-28T23:14:22.654" v="9" actId="47"/>
        <pc:sldMkLst>
          <pc:docMk/>
          <pc:sldMk cId="2645031070" sldId="2145710012"/>
        </pc:sldMkLst>
      </pc:sldChg>
      <pc:sldChg chg="del">
        <pc:chgData name="増本智司(Masumoto Satoshi)" userId="191383a8-835e-4e71-b039-484ecbfa37ee" providerId="ADAL" clId="{DD668AA1-15E0-4169-9383-500E5C7701F4}" dt="2024-11-28T23:14:22.654" v="9" actId="47"/>
        <pc:sldMkLst>
          <pc:docMk/>
          <pc:sldMk cId="2233666338" sldId="2145710013"/>
        </pc:sldMkLst>
      </pc:sldChg>
      <pc:sldChg chg="del">
        <pc:chgData name="増本智司(Masumoto Satoshi)" userId="191383a8-835e-4e71-b039-484ecbfa37ee" providerId="ADAL" clId="{DD668AA1-15E0-4169-9383-500E5C7701F4}" dt="2024-11-28T23:14:22.654" v="9" actId="47"/>
        <pc:sldMkLst>
          <pc:docMk/>
          <pc:sldMk cId="2149903187" sldId="2145710014"/>
        </pc:sldMkLst>
      </pc:sldChg>
      <pc:sldChg chg="del">
        <pc:chgData name="増本智司(Masumoto Satoshi)" userId="191383a8-835e-4e71-b039-484ecbfa37ee" providerId="ADAL" clId="{DD668AA1-15E0-4169-9383-500E5C7701F4}" dt="2024-11-28T23:14:30.253" v="10" actId="47"/>
        <pc:sldMkLst>
          <pc:docMk/>
          <pc:sldMk cId="1126967990" sldId="2145710015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2848629658" sldId="2145710016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222421983" sldId="2145710018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4154992172" sldId="2145710019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2688145878" sldId="2145710020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718326511" sldId="2145710022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1608617085" sldId="2145710023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1486046598" sldId="2145710024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1887263908" sldId="2145710025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1816341565" sldId="2145710026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757175836" sldId="2145710027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415361039" sldId="2145710030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4280019235" sldId="2145710031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667933622" sldId="2145710032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3105715884" sldId="2145710033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1173648657" sldId="2145710035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434663931" sldId="2145710036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733963031" sldId="2145710037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3119104690" sldId="2145710038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2398787742" sldId="2145710039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2170963742" sldId="2145710040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4009756455" sldId="2145710041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19181394" sldId="2145710042"/>
        </pc:sldMkLst>
      </pc:sldChg>
      <pc:sldChg chg="del">
        <pc:chgData name="増本智司(Masumoto Satoshi)" userId="191383a8-835e-4e71-b039-484ecbfa37ee" providerId="ADAL" clId="{DD668AA1-15E0-4169-9383-500E5C7701F4}" dt="2024-11-28T23:13:45.474" v="1" actId="47"/>
        <pc:sldMkLst>
          <pc:docMk/>
          <pc:sldMk cId="246342795" sldId="2145710043"/>
        </pc:sldMkLst>
      </pc:sldChg>
      <pc:sldMasterChg chg="delSp delSldLayout">
        <pc:chgData name="増本智司(Masumoto Satoshi)" userId="191383a8-835e-4e71-b039-484ecbfa37ee" providerId="ADAL" clId="{DD668AA1-15E0-4169-9383-500E5C7701F4}" dt="2024-11-28T23:14:59.832" v="11" actId="478"/>
        <pc:sldMasterMkLst>
          <pc:docMk/>
          <pc:sldMasterMk cId="499076855" sldId="2147483648"/>
        </pc:sldMasterMkLst>
        <pc:picChg chg="del">
          <ac:chgData name="増本智司(Masumoto Satoshi)" userId="191383a8-835e-4e71-b039-484ecbfa37ee" providerId="ADAL" clId="{DD668AA1-15E0-4169-9383-500E5C7701F4}" dt="2024-11-28T23:14:59.832" v="11" actId="478"/>
          <ac:picMkLst>
            <pc:docMk/>
            <pc:sldMasterMk cId="499076855" sldId="2147483648"/>
            <ac:picMk id="1026" creationId="{5A6C5A41-94B9-4D75-F6A8-BDC86D10CA0D}"/>
          </ac:picMkLst>
        </pc:picChg>
        <pc:sldLayoutChg chg="del">
          <pc:chgData name="増本智司(Masumoto Satoshi)" userId="191383a8-835e-4e71-b039-484ecbfa37ee" providerId="ADAL" clId="{DD668AA1-15E0-4169-9383-500E5C7701F4}" dt="2024-11-28T23:13:49.822" v="2" actId="47"/>
          <pc:sldLayoutMkLst>
            <pc:docMk/>
            <pc:sldMasterMk cId="499076855" sldId="2147483648"/>
            <pc:sldLayoutMk cId="2966776850" sldId="2147483660"/>
          </pc:sldLayoutMkLst>
        </pc:sldLayoutChg>
        <pc:sldLayoutChg chg="del">
          <pc:chgData name="増本智司(Masumoto Satoshi)" userId="191383a8-835e-4e71-b039-484ecbfa37ee" providerId="ADAL" clId="{DD668AA1-15E0-4169-9383-500E5C7701F4}" dt="2024-11-28T23:13:57.323" v="4" actId="47"/>
          <pc:sldLayoutMkLst>
            <pc:docMk/>
            <pc:sldMasterMk cId="499076855" sldId="2147483648"/>
            <pc:sldLayoutMk cId="447507494" sldId="2147483661"/>
          </pc:sldLayoutMkLst>
        </pc:sldLayoutChg>
        <pc:sldLayoutChg chg="del">
          <pc:chgData name="増本智司(Masumoto Satoshi)" userId="191383a8-835e-4e71-b039-484ecbfa37ee" providerId="ADAL" clId="{DD668AA1-15E0-4169-9383-500E5C7701F4}" dt="2024-11-28T23:13:57.323" v="4" actId="47"/>
          <pc:sldLayoutMkLst>
            <pc:docMk/>
            <pc:sldMasterMk cId="499076855" sldId="2147483648"/>
            <pc:sldLayoutMk cId="2931680277" sldId="2147483662"/>
          </pc:sldLayoutMkLst>
        </pc:sldLayoutChg>
        <pc:sldLayoutChg chg="del">
          <pc:chgData name="増本智司(Masumoto Satoshi)" userId="191383a8-835e-4e71-b039-484ecbfa37ee" providerId="ADAL" clId="{DD668AA1-15E0-4169-9383-500E5C7701F4}" dt="2024-11-28T23:13:45.474" v="1" actId="47"/>
          <pc:sldLayoutMkLst>
            <pc:docMk/>
            <pc:sldMasterMk cId="499076855" sldId="2147483648"/>
            <pc:sldLayoutMk cId="941746621" sldId="214748366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0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0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4F9D-08A0-49E8-AD1D-9CD29F3ADBAD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74" y="4748162"/>
            <a:ext cx="6552817" cy="5008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0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0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A5458-52EB-477C-BC68-36106ABB7B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5856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lnSpc>
        <a:spcPct val="120000"/>
      </a:lnSpc>
      <a:buFont typeface="Wingdings" panose="05000000000000000000" pitchFamily="2" charset="2"/>
      <a:buChar char="l"/>
      <a:defRPr kumimoji="1" sz="9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266700" indent="-88900" algn="l" defTabSz="914400" rtl="0" eaLnBrk="1" latinLnBrk="0" hangingPunct="1">
      <a:lnSpc>
        <a:spcPct val="120000"/>
      </a:lnSpc>
      <a:buFont typeface="Meiryo UI" panose="020B0604030504040204" pitchFamily="50" charset="-128"/>
      <a:buChar char="–"/>
      <a:defRPr kumimoji="1" sz="9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360363" indent="-93663" algn="l" defTabSz="914400" rtl="0" eaLnBrk="1" latinLnBrk="0" hangingPunct="1">
      <a:lnSpc>
        <a:spcPct val="120000"/>
      </a:lnSpc>
      <a:buFont typeface="Arial" panose="020B0604020202020204" pitchFamily="34" charset="0"/>
      <a:buChar char="•"/>
      <a:defRPr kumimoji="1" sz="9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538163" indent="-177800" algn="l" defTabSz="914400" rtl="0" eaLnBrk="1" latinLnBrk="0" hangingPunct="1">
      <a:lnSpc>
        <a:spcPct val="120000"/>
      </a:lnSpc>
      <a:buFont typeface="Wingdings" panose="05000000000000000000" pitchFamily="2" charset="2"/>
      <a:buChar char="Ø"/>
      <a:defRPr kumimoji="1" sz="9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719138" indent="-180975" algn="l" defTabSz="914400" rtl="0" eaLnBrk="1" latinLnBrk="0" hangingPunct="1">
      <a:lnSpc>
        <a:spcPct val="120000"/>
      </a:lnSpc>
      <a:buFont typeface="Wingdings" panose="05000000000000000000" pitchFamily="2" charset="2"/>
      <a:buChar char="p"/>
      <a:defRPr kumimoji="1" sz="9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CA5458-52EB-477C-BC68-36106ABB7BA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365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694F3D-CD12-205F-E19D-8901E81F8F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9250926-E1DD-0837-2952-9940B900D6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EFF563-F455-3289-054A-C61364E28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8F0A-C587-4644-AA25-ACEA97D68162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746A9E-1484-8481-E3BD-3BD62E106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2499BB-FA5E-D988-B028-17F868872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6C12-6F54-4EE5-AAD8-CF22FF2111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208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BF0621-DE50-07F6-2B07-EF109F5C4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64E8F98-0223-021A-F29D-4421DFDB92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9875C83-CFE9-B5E3-10DF-C45BCBCC6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8F0A-C587-4644-AA25-ACEA97D68162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3670F2-9884-DBF9-998E-B4056F29F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A6AA3B-9247-62F8-4C02-38164E4D6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6C12-6F54-4EE5-AAD8-CF22FF2111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501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6EC7478-80BC-2A31-4EE0-2C46C9AF33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7471702-16CC-B60D-FDD5-191C27530F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E71CFB-0C5B-32E6-EB41-F234DECE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8F0A-C587-4644-AA25-ACEA97D68162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A70803-CBB7-6662-A14F-07AED1F00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5EDE83-F4A4-82B9-DA7D-25AAE7F4E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6C12-6F54-4EE5-AAD8-CF22FF2111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47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8344ED-DB23-C52E-14FA-13C4C6F2C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5D8B21-C3CE-A798-2457-E8540003E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42379E-BA75-1C96-7CA4-9EAE03BED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8F0A-C587-4644-AA25-ACEA97D68162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CD6555-4C70-560F-8194-42FFFD5DF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9F5F68-A45C-4000-325B-B6DCB3340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6C12-6F54-4EE5-AAD8-CF22FF2111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15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1B8063-DAF5-0DE3-EA42-311C6F60F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9A90FF0-3140-EE55-87F4-9DDCAD0E5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1AE6B3-BDBD-3774-B2D1-376508865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8F0A-C587-4644-AA25-ACEA97D68162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545EE8-CD11-6133-7F6F-D14DF4288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62D019-49F5-9D6E-5FC7-C461F72AE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6C12-6F54-4EE5-AAD8-CF22FF2111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715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AD4E4-29B3-9DA6-7F92-B5300851A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90097D-C448-5339-61C6-E332ECD7B2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2339" y="993913"/>
            <a:ext cx="5857461" cy="518305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AE5AD0E-6ABF-2D58-6C75-4C96EA0BB5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42384" y="993913"/>
            <a:ext cx="5857461" cy="518305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5511919-1357-7738-CA77-133B9C15E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8F0A-C587-4644-AA25-ACEA97D68162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0DD4395-3CDA-2561-281C-D229D600E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1ABD5DF-CECF-D972-AF1D-2D399D8CE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6C12-6F54-4EE5-AAD8-CF22FF2111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3585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076196-00E1-794F-6F17-ECDAF1B7E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7257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3AABEC0-FCFC-D6BA-FA6F-101B53C7C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74" y="1681163"/>
            <a:ext cx="592800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2216AA-00C5-37D7-73E8-1B6D1BA045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574" y="2505075"/>
            <a:ext cx="592800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20FD22D-6316-8219-0A44-230FE42C12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3932" y="1681163"/>
            <a:ext cx="595719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5FB891-1E83-F89A-5673-48AD6C173B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3932" y="2505075"/>
            <a:ext cx="5957195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1B711FB-B082-CA61-7489-785FBA4D3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8F0A-C587-4644-AA25-ACEA97D68162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87D3CA3-432C-5F64-5E8C-5C436A673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28D91FE-050E-8D09-4250-89BBB22D7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6C12-6F54-4EE5-AAD8-CF22FF2111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275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633903-5D73-2D98-4BA3-16D107DCD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A12F8F2-098E-B5D1-DE25-2F543F48D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8F0A-C587-4644-AA25-ACEA97D68162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A08BB88-D4D9-F25C-F8AD-652231E61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ACA5E91-2C31-30FA-8342-3CD030F76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6C12-6F54-4EE5-AAD8-CF22FF2111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467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5D6887D-3635-CE38-FE54-92D652FD7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8F0A-C587-4644-AA25-ACEA97D68162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248E992-A52F-5D74-ED72-9C70B8C4D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5E66159-FEA4-32DD-D30A-F1FC72BFA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6C12-6F54-4EE5-AAD8-CF22FF2111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746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F5ED75-9332-2C8F-E568-2FCF498AA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244CC18-56F6-527F-4EE2-1215A0356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B716FC3-4029-2CEC-B5C1-A97C9E6509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4090722-E4ED-1B06-B186-04E19C68A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8F0A-C587-4644-AA25-ACEA97D68162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17348D5-D07F-0D4E-1EEE-89924DC1F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4343534-8B45-6BAF-22ED-86B40B679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6C12-6F54-4EE5-AAD8-CF22FF2111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88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F67B2A-60AA-7EFC-DE3E-B1577D91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40AE451-7D46-0E12-515F-745A6EAC06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5D2028A-2568-CCB7-8F71-2DC43FF1A0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801EFCD-BB21-95DC-962C-908EC97E4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8F0A-C587-4644-AA25-ACEA97D68162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8DE13E-1F7B-360E-87E4-60E38A2AB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157AAA7-D471-6757-F0F2-95C401470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6C12-6F54-4EE5-AAD8-CF22FF2111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533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C873706-0278-415C-014B-76986EE44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339" y="7318"/>
            <a:ext cx="11913703" cy="8673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CF3072-9226-014C-2967-AADD279AD3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338" y="874645"/>
            <a:ext cx="12029661" cy="5983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CEC7C7-A2BB-4E48-8704-0DC44798BE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3352" y="648758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B6C88F0A-C587-4644-AA25-ACEA97D68162}" type="datetimeFigureOut">
              <a:rPr lang="ja-JP" altLang="en-US" smtClean="0"/>
              <a:pPr/>
              <a:t>2024/11/29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CBB4E7-AE4A-B97C-5CBB-566A5FFC66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9181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19CFF6-8644-75A9-9555-E790A5AE24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86536C12-6F54-4EE5-AAD8-CF22FF21114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99076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452438" indent="-187325" algn="l" defTabSz="914400" rtl="0" eaLnBrk="1" latinLnBrk="0" hangingPunct="1">
        <a:lnSpc>
          <a:spcPct val="150000"/>
        </a:lnSpc>
        <a:spcBef>
          <a:spcPts val="500"/>
        </a:spcBef>
        <a:buFont typeface="メイリオ" panose="020B0604030504040204" pitchFamily="50" charset="-128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628650" indent="-176213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892175" indent="-263525" algn="l" defTabSz="914400" rtl="0" eaLnBrk="1" latinLnBrk="0" hangingPunct="1">
        <a:lnSpc>
          <a:spcPct val="150000"/>
        </a:lnSpc>
        <a:spcBef>
          <a:spcPts val="500"/>
        </a:spcBef>
        <a:buFont typeface="Wingdings" panose="05000000000000000000" pitchFamily="2" charset="2"/>
        <a:buChar char="Ø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1168400" indent="-276225" algn="l" defTabSz="914400" rtl="0" eaLnBrk="1" latinLnBrk="0" hangingPunct="1">
        <a:lnSpc>
          <a:spcPct val="150000"/>
        </a:lnSpc>
        <a:spcBef>
          <a:spcPts val="500"/>
        </a:spcBef>
        <a:buFont typeface="Wingdings" panose="05000000000000000000" pitchFamily="2" charset="2"/>
        <a:buChar char="p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2B58E9A0-7B08-6D7B-9D0A-C21C1C546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340" y="228600"/>
            <a:ext cx="6520622" cy="986741"/>
          </a:xfrm>
        </p:spPr>
        <p:txBody>
          <a:bodyPr>
            <a:normAutofit/>
          </a:bodyPr>
          <a:lstStyle/>
          <a:p>
            <a:r>
              <a:rPr lang="ja-JP" altLang="en-US" u="dbl" dirty="0"/>
              <a:t>　製品名仮称　</a:t>
            </a:r>
            <a:r>
              <a:rPr lang="en-US" altLang="ja-JP" sz="800" u="dbl" dirty="0"/>
              <a:t>.</a:t>
            </a:r>
            <a:endParaRPr lang="ja-JP" altLang="en-US" sz="800" u="dbl" dirty="0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23FAF03A-3A21-2D3D-F30F-A5C9F24E6C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2339" y="1023257"/>
            <a:ext cx="5921828" cy="2514600"/>
          </a:xfrm>
        </p:spPr>
        <p:txBody>
          <a:bodyPr>
            <a:noAutofit/>
          </a:bodyPr>
          <a:lstStyle/>
          <a:p>
            <a:pPr marL="0" indent="0">
              <a:lnSpc>
                <a:spcPct val="200000"/>
              </a:lnSpc>
              <a:spcBef>
                <a:spcPts val="0"/>
              </a:spcBef>
              <a:buClr>
                <a:schemeClr val="tx1"/>
              </a:buClr>
              <a:buNone/>
            </a:pPr>
            <a:r>
              <a:rPr lang="en-US" altLang="ja-JP" sz="4400" b="1" dirty="0">
                <a:solidFill>
                  <a:srgbClr val="3333FF"/>
                </a:solidFill>
              </a:rPr>
              <a:t>A </a:t>
            </a:r>
            <a:r>
              <a:rPr lang="ja-JP" altLang="en-US" sz="4400" dirty="0"/>
              <a:t>な </a:t>
            </a:r>
            <a:r>
              <a:rPr lang="en-US" altLang="ja-JP" sz="4400" b="1" dirty="0">
                <a:solidFill>
                  <a:srgbClr val="3333FF"/>
                </a:solidFill>
              </a:rPr>
              <a:t>B </a:t>
            </a:r>
            <a:r>
              <a:rPr lang="ja-JP" altLang="en-US" sz="4400" dirty="0"/>
              <a:t>が　</a:t>
            </a:r>
            <a:endParaRPr lang="en-US" altLang="ja-JP" sz="4400" dirty="0"/>
          </a:p>
          <a:p>
            <a:pPr marL="0" indent="0">
              <a:lnSpc>
                <a:spcPct val="200000"/>
              </a:lnSpc>
              <a:spcBef>
                <a:spcPts val="0"/>
              </a:spcBef>
              <a:buClr>
                <a:schemeClr val="tx1"/>
              </a:buClr>
              <a:buNone/>
            </a:pPr>
            <a:r>
              <a:rPr lang="en-US" altLang="ja-JP" sz="4400" b="1" dirty="0">
                <a:solidFill>
                  <a:srgbClr val="3333FF"/>
                </a:solidFill>
              </a:rPr>
              <a:t>C </a:t>
            </a:r>
            <a:r>
              <a:rPr lang="ja-JP" altLang="en-US" sz="4400" dirty="0"/>
              <a:t>なので</a:t>
            </a:r>
            <a:endParaRPr lang="en-US" altLang="ja-JP" sz="4400" dirty="0"/>
          </a:p>
          <a:p>
            <a:pPr marL="0" indent="0">
              <a:lnSpc>
                <a:spcPct val="200000"/>
              </a:lnSpc>
              <a:spcBef>
                <a:spcPts val="0"/>
              </a:spcBef>
              <a:buClr>
                <a:schemeClr val="tx1"/>
              </a:buClr>
              <a:buNone/>
            </a:pPr>
            <a:r>
              <a:rPr lang="en-US" altLang="ja-JP" sz="4400" b="1" dirty="0">
                <a:solidFill>
                  <a:srgbClr val="3333FF"/>
                </a:solidFill>
              </a:rPr>
              <a:t>D </a:t>
            </a:r>
            <a:r>
              <a:rPr lang="ja-JP" altLang="en-US" sz="4400" dirty="0"/>
              <a:t>できる </a:t>
            </a:r>
            <a:r>
              <a:rPr lang="en-US" altLang="ja-JP" sz="4400" b="1" dirty="0">
                <a:solidFill>
                  <a:srgbClr val="3333FF"/>
                </a:solidFill>
              </a:rPr>
              <a:t>E</a:t>
            </a:r>
            <a:r>
              <a:rPr lang="ja-JP" altLang="en-US" sz="4400" dirty="0"/>
              <a:t>。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D2F7BC0-289C-C59D-E6D5-C49DF36DC0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51624" y="3537857"/>
            <a:ext cx="5346700" cy="3200399"/>
          </a:xfrm>
          <a:ln>
            <a:solidFill>
              <a:schemeClr val="bg1">
                <a:lumMod val="50000"/>
              </a:schemeClr>
            </a:solidFill>
            <a:prstDash val="dash"/>
          </a:ln>
        </p:spPr>
        <p:txBody>
          <a:bodyPr/>
          <a:lstStyle/>
          <a:p>
            <a:pPr algn="ctr">
              <a:lnSpc>
                <a:spcPct val="100000"/>
              </a:lnSpc>
            </a:pPr>
            <a:endParaRPr lang="en-US" altLang="ja-JP" dirty="0"/>
          </a:p>
          <a:p>
            <a:pPr algn="ctr">
              <a:lnSpc>
                <a:spcPct val="100000"/>
              </a:lnSpc>
            </a:pPr>
            <a:endParaRPr lang="en-US" altLang="ja-JP" dirty="0"/>
          </a:p>
          <a:p>
            <a:pPr algn="ctr">
              <a:lnSpc>
                <a:spcPct val="100000"/>
              </a:lnSpc>
            </a:pPr>
            <a:endParaRPr lang="en-US" altLang="ja-JP" dirty="0"/>
          </a:p>
          <a:p>
            <a:pPr algn="ctr">
              <a:lnSpc>
                <a:spcPct val="100000"/>
              </a:lnSpc>
            </a:pPr>
            <a:r>
              <a:rPr lang="ja-JP" altLang="en-US" dirty="0"/>
              <a:t>開発を意図する製品に近いものの映像</a:t>
            </a:r>
            <a:endParaRPr lang="en-US" altLang="ja-JP" dirty="0"/>
          </a:p>
        </p:txBody>
      </p:sp>
      <p:sp>
        <p:nvSpPr>
          <p:cNvPr id="7" name="コンテンツ プレースホルダー 5">
            <a:extLst>
              <a:ext uri="{FF2B5EF4-FFF2-40B4-BE49-F238E27FC236}">
                <a16:creationId xmlns:a16="http://schemas.microsoft.com/office/drawing/2014/main" id="{C28FB29A-B99D-ECFD-CB3D-B0583D47D8E9}"/>
              </a:ext>
            </a:extLst>
          </p:cNvPr>
          <p:cNvSpPr txBox="1">
            <a:spLocks/>
          </p:cNvSpPr>
          <p:nvPr/>
        </p:nvSpPr>
        <p:spPr>
          <a:xfrm>
            <a:off x="6682961" y="228601"/>
            <a:ext cx="5346700" cy="320039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endParaRPr lang="en-US" altLang="ja-JP" sz="2000" dirty="0"/>
          </a:p>
          <a:p>
            <a:pPr algn="ctr">
              <a:lnSpc>
                <a:spcPct val="100000"/>
              </a:lnSpc>
            </a:pPr>
            <a:endParaRPr lang="en-US" altLang="ja-JP" sz="2000" dirty="0"/>
          </a:p>
          <a:p>
            <a:pPr algn="ctr">
              <a:lnSpc>
                <a:spcPct val="100000"/>
              </a:lnSpc>
            </a:pPr>
            <a:endParaRPr lang="en-US" altLang="ja-JP" sz="2000" dirty="0"/>
          </a:p>
          <a:p>
            <a:pPr algn="ctr">
              <a:lnSpc>
                <a:spcPct val="100000"/>
              </a:lnSpc>
              <a:buFont typeface="Wingdings" panose="05000000000000000000" pitchFamily="2" charset="2"/>
              <a:buChar char="l"/>
            </a:pPr>
            <a:r>
              <a:rPr lang="ja-JP" altLang="en-US" sz="2000" dirty="0"/>
              <a:t>ターゲットの映像</a:t>
            </a:r>
          </a:p>
          <a:p>
            <a:pPr algn="ctr"/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188323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4317</TotalTime>
  <Words>30</Words>
  <Application>Microsoft Office PowerPoint</Application>
  <PresentationFormat>ワイド画面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游ゴシック</vt:lpstr>
      <vt:lpstr>Arial</vt:lpstr>
      <vt:lpstr>Wingdings</vt:lpstr>
      <vt:lpstr>Office テーマ</vt:lpstr>
      <vt:lpstr>　製品名仮称　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増本智司(Masumoto Satoshi)</dc:creator>
  <cp:lastModifiedBy>増本智司(Masumoto Satoshi)</cp:lastModifiedBy>
  <cp:revision>1</cp:revision>
  <cp:lastPrinted>2024-10-04T02:59:04Z</cp:lastPrinted>
  <dcterms:created xsi:type="dcterms:W3CDTF">2023-10-01T11:14:16Z</dcterms:created>
  <dcterms:modified xsi:type="dcterms:W3CDTF">2024-11-29T00:24:40Z</dcterms:modified>
</cp:coreProperties>
</file>